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ldrich"/>
      <p:regular r:id="rId16"/>
    </p:embeddedFont>
    <p:embeddedFont>
      <p:font typeface="Didact Gothic"/>
      <p:regular r:id="rId17"/>
    </p:embeddedFont>
    <p:embeddedFont>
      <p:font typeface="PT Sans"/>
      <p:regular r:id="rId18"/>
      <p:bold r:id="rId19"/>
      <p:italic r:id="rId20"/>
      <p:boldItalic r:id="rId21"/>
    </p:embeddedFont>
    <p:embeddedFont>
      <p:font typeface="DM Sans"/>
      <p:regular r:id="rId22"/>
      <p:bold r:id="rId23"/>
      <p:italic r:id="rId24"/>
      <p:boldItalic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TSans-italic.fntdata"/><Relationship Id="rId22" Type="http://schemas.openxmlformats.org/officeDocument/2006/relationships/font" Target="fonts/DMSans-regular.fntdata"/><Relationship Id="rId21" Type="http://schemas.openxmlformats.org/officeDocument/2006/relationships/font" Target="fonts/PTSans-boldItalic.fntdata"/><Relationship Id="rId24" Type="http://schemas.openxmlformats.org/officeDocument/2006/relationships/font" Target="fonts/DMSans-italic.fntdata"/><Relationship Id="rId23" Type="http://schemas.openxmlformats.org/officeDocument/2006/relationships/font" Target="fonts/DMSans-bold.fntdata"/><Relationship Id="rId26" Type="http://schemas.openxmlformats.org/officeDocument/2006/relationships/font" Target="fonts/CenturyGothic-regular.fntdata"/><Relationship Id="rId25" Type="http://schemas.openxmlformats.org/officeDocument/2006/relationships/font" Target="fonts/DMSans-bold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29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idactGothic-regular.fntdata"/><Relationship Id="rId16" Type="http://schemas.openxmlformats.org/officeDocument/2006/relationships/font" Target="fonts/Aldrich-regular.fntdata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3de5052a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53de5052a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9fa85cf4fd_0_4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9fa85cf4fd_0_4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e34d264d5b_3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e34d264d5b_3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0cd8a10cc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0cd8a10cc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0d21cc094a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0d21cc094a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745d1862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745d1862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a71291a826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a71291a826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499a92df6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499a92df6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1291a826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1291a826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0d21cc094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10d21cc094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499a92df6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499a92df6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rect b="b" l="l" r="r" t="t"/>
              <a:pathLst>
                <a:path extrusionOk="0" h="4252" w="19743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rect b="b" l="l" r="r" t="t"/>
                <a:pathLst>
                  <a:path extrusionOk="0" h="134190" w="225135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rect b="b" l="l" r="r" t="t"/>
                <a:pathLst>
                  <a:path extrusionOk="0" h="134722" w="225626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rect b="b" l="l" r="r" t="t"/>
                <a:pathLst>
                  <a:path extrusionOk="0" h="15329" w="192313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rect b="b" l="l" r="r" t="t"/>
                <a:pathLst>
                  <a:path extrusionOk="0" h="82566" w="139504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rect b="b" l="l" r="r" t="t"/>
                <a:pathLst>
                  <a:path extrusionOk="0" h="77171" w="129776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rect b="b" l="l" r="r" t="t"/>
                <a:pathLst>
                  <a:path extrusionOk="0" h="26569" w="24526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rect b="b" l="l" r="r" t="t"/>
                <a:pathLst>
                  <a:path extrusionOk="0" h="19048" w="17046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rect b="b" l="l" r="r" t="t"/>
                <a:pathLst>
                  <a:path extrusionOk="0" h="15819" w="19907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rect b="b" l="l" r="r" t="t"/>
                <a:pathLst>
                  <a:path extrusionOk="0" h="14307" w="18027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rect b="b" l="l" r="r" t="t"/>
                <a:pathLst>
                  <a:path extrusionOk="0" h="12059" w="15493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rect b="b" l="l" r="r" t="t"/>
                <a:pathLst>
                  <a:path extrusionOk="0" h="12058" w="15696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rect b="b" l="l" r="r" t="t"/>
                <a:pathLst>
                  <a:path extrusionOk="0" h="18394" w="22809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rect b="b" l="l" r="r" t="t"/>
                <a:pathLst>
                  <a:path extrusionOk="0" h="16187" w="1586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rect b="b" l="l" r="r" t="t"/>
                <a:pathLst>
                  <a:path extrusionOk="0" h="16187" w="15861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rect b="b" l="l" r="r" t="t"/>
                <a:pathLst>
                  <a:path extrusionOk="0" h="19743" w="24157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2"/>
          <p:cNvSpPr txBox="1"/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1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15" name="Google Shape;215;p11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11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20" name="Google Shape;220;p1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1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22" name="Google Shape;222;p1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4" name="Google Shape;224;p11"/>
          <p:cNvSpPr/>
          <p:nvPr/>
        </p:nvSpPr>
        <p:spPr>
          <a:xfrm flipH="1" rot="10800000">
            <a:off x="6388800" y="3636168"/>
            <a:ext cx="1611114" cy="1209957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flipH="1" rot="10800000">
            <a:off x="5778850" y="3842942"/>
            <a:ext cx="1348069" cy="100435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 txBox="1"/>
          <p:nvPr>
            <p:ph hasCustomPrompt="1" type="title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3" name="Google Shape;243;p13"/>
          <p:cNvSpPr txBox="1"/>
          <p:nvPr>
            <p:ph idx="1" type="subTitle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4" name="Google Shape;244;p13"/>
          <p:cNvSpPr txBox="1"/>
          <p:nvPr>
            <p:ph idx="2" type="subTitle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" name="Google Shape;245;p13"/>
          <p:cNvSpPr txBox="1"/>
          <p:nvPr>
            <p:ph hasCustomPrompt="1"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/>
          <p:nvPr>
            <p:ph hasCustomPrompt="1" idx="3" type="title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idx="4" type="subTitle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5" type="subTitle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idx="7" type="subTitle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idx="8" type="subTitle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hasCustomPrompt="1" idx="9" type="title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hasCustomPrompt="1" idx="13" type="title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14" type="subTitle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5" name="Google Shape;255;p13"/>
          <p:cNvSpPr txBox="1"/>
          <p:nvPr>
            <p:ph idx="15" type="subTitle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3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flipH="1">
            <a:off x="333971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9" name="Google Shape;259;p14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flipH="1">
              <a:off x="70555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flipH="1">
              <a:off x="-9513" y="1762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14"/>
          <p:cNvSpPr txBox="1"/>
          <p:nvPr>
            <p:ph idx="2" type="title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1" name="Google Shape;271;p14"/>
          <p:cNvSpPr txBox="1"/>
          <p:nvPr>
            <p:ph idx="1" type="subTitle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3" type="title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3" name="Google Shape;273;p14"/>
          <p:cNvSpPr txBox="1"/>
          <p:nvPr>
            <p:ph idx="4" type="subTitle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5" type="title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6" type="subTitle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7" type="title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8" type="subTitle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4"/>
          <p:cNvSpPr txBox="1"/>
          <p:nvPr>
            <p:ph hasCustomPrompt="1" idx="9" type="title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/>
          <p:nvPr>
            <p:ph hasCustomPrompt="1" idx="13" type="title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/>
          <p:nvPr>
            <p:ph hasCustomPrompt="1" idx="14" type="title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/>
          <p:nvPr>
            <p:ph hasCustomPrompt="1" idx="15" type="title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5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5"/>
          <p:cNvGrpSpPr/>
          <p:nvPr/>
        </p:nvGrpSpPr>
        <p:grpSpPr>
          <a:xfrm flipH="1" rot="10800000">
            <a:off x="-28563" y="-28573"/>
            <a:ext cx="9216047" cy="5191135"/>
            <a:chOff x="-28563" y="-28573"/>
            <a:chExt cx="9216047" cy="5191135"/>
          </a:xfrm>
        </p:grpSpPr>
        <p:sp>
          <p:nvSpPr>
            <p:cNvPr id="284" name="Google Shape;284;p15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7132742" y="-28573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6426313" y="-1905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743298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-2856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-19038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99140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1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92" name="Google Shape;292;p1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1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" name="Google Shape;296;p15"/>
          <p:cNvSpPr txBox="1"/>
          <p:nvPr>
            <p:ph type="title"/>
          </p:nvPr>
        </p:nvSpPr>
        <p:spPr>
          <a:xfrm>
            <a:off x="3888375" y="906650"/>
            <a:ext cx="4320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14">
    <p:bg>
      <p:bgPr>
        <a:solidFill>
          <a:schemeClr val="accent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 rot="359553">
            <a:off x="3429351" y="733198"/>
            <a:ext cx="3773018" cy="23145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9" name="Google Shape;299;p16"/>
          <p:cNvGrpSpPr/>
          <p:nvPr/>
        </p:nvGrpSpPr>
        <p:grpSpPr>
          <a:xfrm>
            <a:off x="0" y="-95400"/>
            <a:ext cx="9144000" cy="5277000"/>
            <a:chOff x="0" y="-95400"/>
            <a:chExt cx="9144000" cy="5277000"/>
          </a:xfrm>
        </p:grpSpPr>
        <p:sp>
          <p:nvSpPr>
            <p:cNvPr id="300" name="Google Shape;300;p16"/>
            <p:cNvSpPr/>
            <p:nvPr/>
          </p:nvSpPr>
          <p:spPr>
            <a:xfrm>
              <a:off x="151475" y="85200"/>
              <a:ext cx="8868795" cy="4973079"/>
            </a:xfrm>
            <a:custGeom>
              <a:rect b="b" l="l" r="r" t="t"/>
              <a:pathLst>
                <a:path extrusionOk="0" h="160112" w="284644">
                  <a:moveTo>
                    <a:pt x="273218" y="5812"/>
                  </a:moveTo>
                  <a:cubicBezTo>
                    <a:pt x="276045" y="5812"/>
                    <a:pt x="278338" y="8105"/>
                    <a:pt x="278358" y="10932"/>
                  </a:cubicBezTo>
                  <a:lnTo>
                    <a:pt x="278358" y="149180"/>
                  </a:lnTo>
                  <a:cubicBezTo>
                    <a:pt x="278338" y="152007"/>
                    <a:pt x="276045" y="154300"/>
                    <a:pt x="273218" y="154320"/>
                  </a:cubicBezTo>
                  <a:lnTo>
                    <a:pt x="11426" y="154320"/>
                  </a:lnTo>
                  <a:cubicBezTo>
                    <a:pt x="8599" y="154300"/>
                    <a:pt x="6306" y="152007"/>
                    <a:pt x="6306" y="149180"/>
                  </a:cubicBezTo>
                  <a:lnTo>
                    <a:pt x="6306" y="10932"/>
                  </a:lnTo>
                  <a:cubicBezTo>
                    <a:pt x="6306" y="8105"/>
                    <a:pt x="8599" y="5812"/>
                    <a:pt x="11426" y="5812"/>
                  </a:cubicBezTo>
                  <a:close/>
                  <a:moveTo>
                    <a:pt x="1" y="1"/>
                  </a:moveTo>
                  <a:lnTo>
                    <a:pt x="1" y="160111"/>
                  </a:lnTo>
                  <a:lnTo>
                    <a:pt x="284644" y="160111"/>
                  </a:lnTo>
                  <a:lnTo>
                    <a:pt x="28464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miter lim="1976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0" y="-95400"/>
              <a:ext cx="9144000" cy="5277000"/>
            </a:xfrm>
            <a:prstGeom prst="frame">
              <a:avLst>
                <a:gd fmla="val 4225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6"/>
          <p:cNvGrpSpPr/>
          <p:nvPr/>
        </p:nvGrpSpPr>
        <p:grpSpPr>
          <a:xfrm>
            <a:off x="-36024" y="-23818"/>
            <a:ext cx="9216047" cy="5191135"/>
            <a:chOff x="-28563" y="-28573"/>
            <a:chExt cx="9216047" cy="5191135"/>
          </a:xfrm>
        </p:grpSpPr>
        <p:sp>
          <p:nvSpPr>
            <p:cNvPr id="303" name="Google Shape;303;p16"/>
            <p:cNvSpPr/>
            <p:nvPr/>
          </p:nvSpPr>
          <p:spPr>
            <a:xfrm>
              <a:off x="7132742" y="-28573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26313" y="-1905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43298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rot="10800000">
              <a:off x="-2856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>
              <a:off x="-19038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99140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10" name="Google Shape;310;p1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1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12" name="Google Shape;312;p1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bg>
      <p:bgPr>
        <a:solidFill>
          <a:schemeClr val="accen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7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316" name="Google Shape;316;p17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7"/>
          <p:cNvGrpSpPr/>
          <p:nvPr/>
        </p:nvGrpSpPr>
        <p:grpSpPr>
          <a:xfrm flipH="1" rot="10800000">
            <a:off x="304801" y="269300"/>
            <a:ext cx="8534303" cy="4605119"/>
            <a:chOff x="-9513" y="284925"/>
            <a:chExt cx="9036746" cy="4876238"/>
          </a:xfrm>
        </p:grpSpPr>
        <p:sp>
          <p:nvSpPr>
            <p:cNvPr id="319" name="Google Shape;319;p17"/>
            <p:cNvSpPr/>
            <p:nvPr/>
          </p:nvSpPr>
          <p:spPr>
            <a:xfrm>
              <a:off x="6729311" y="284925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743298" y="38964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10800000">
              <a:off x="-9513" y="999323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7831151" y="2833475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7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25" name="Google Shape;325;p1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1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9" name="Google Shape;329;p17"/>
          <p:cNvSpPr txBox="1"/>
          <p:nvPr>
            <p:ph type="ctrTitle"/>
          </p:nvPr>
        </p:nvSpPr>
        <p:spPr>
          <a:xfrm>
            <a:off x="3624263" y="1714500"/>
            <a:ext cx="4229100" cy="128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30" name="Google Shape;330;p17"/>
          <p:cNvSpPr txBox="1"/>
          <p:nvPr>
            <p:ph idx="1" type="subTitle"/>
          </p:nvPr>
        </p:nvSpPr>
        <p:spPr>
          <a:xfrm>
            <a:off x="3624263" y="3095225"/>
            <a:ext cx="4229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7">
            <a:hlinkClick/>
          </p:cNvPr>
          <p:cNvSpPr txBox="1"/>
          <p:nvPr>
            <p:ph hasCustomPrompt="1" idx="2" type="title"/>
          </p:nvPr>
        </p:nvSpPr>
        <p:spPr>
          <a:xfrm>
            <a:off x="1145775" y="1714500"/>
            <a:ext cx="22044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bg>
      <p:bgPr>
        <a:solidFill>
          <a:schemeClr val="accent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334" name="Google Shape;334;p1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8"/>
          <p:cNvGrpSpPr/>
          <p:nvPr/>
        </p:nvGrpSpPr>
        <p:grpSpPr>
          <a:xfrm rot="10800000">
            <a:off x="304801" y="269300"/>
            <a:ext cx="8534303" cy="4605119"/>
            <a:chOff x="-9513" y="284925"/>
            <a:chExt cx="9036746" cy="4876238"/>
          </a:xfrm>
        </p:grpSpPr>
        <p:sp>
          <p:nvSpPr>
            <p:cNvPr id="337" name="Google Shape;337;p18"/>
            <p:cNvSpPr/>
            <p:nvPr/>
          </p:nvSpPr>
          <p:spPr>
            <a:xfrm>
              <a:off x="6729311" y="284925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43298" y="38964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10800000">
              <a:off x="-9513" y="999323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831151" y="2833475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43" name="Google Shape;343;p1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1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45" name="Google Shape;345;p1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7" name="Google Shape;347;p18"/>
          <p:cNvSpPr txBox="1"/>
          <p:nvPr>
            <p:ph type="ctrTitle"/>
          </p:nvPr>
        </p:nvSpPr>
        <p:spPr>
          <a:xfrm flipH="1">
            <a:off x="1290638" y="1714500"/>
            <a:ext cx="4229100" cy="128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8" name="Google Shape;348;p18"/>
          <p:cNvSpPr txBox="1"/>
          <p:nvPr>
            <p:ph idx="1" type="subTitle"/>
          </p:nvPr>
        </p:nvSpPr>
        <p:spPr>
          <a:xfrm flipH="1">
            <a:off x="1290638" y="3095225"/>
            <a:ext cx="42291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18"/>
          <p:cNvSpPr txBox="1"/>
          <p:nvPr>
            <p:ph hasCustomPrompt="1" idx="2" type="title"/>
          </p:nvPr>
        </p:nvSpPr>
        <p:spPr>
          <a:xfrm flipH="1">
            <a:off x="5938763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 flipH="1" rot="10800000">
            <a:off x="3486150" y="579300"/>
            <a:ext cx="49929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9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354" name="Google Shape;354;p19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9"/>
          <p:cNvSpPr/>
          <p:nvPr/>
        </p:nvSpPr>
        <p:spPr>
          <a:xfrm flipH="1" rot="10800000">
            <a:off x="661175" y="576000"/>
            <a:ext cx="2682000" cy="3986700"/>
          </a:xfrm>
          <a:prstGeom prst="roundRect">
            <a:avLst>
              <a:gd fmla="val 6245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19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60" name="Google Shape;360;p1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" name="Google Shape;361;p1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2" name="Google Shape;362;p1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4" name="Google Shape;364;p19"/>
          <p:cNvSpPr txBox="1"/>
          <p:nvPr>
            <p:ph type="ctrTitle"/>
          </p:nvPr>
        </p:nvSpPr>
        <p:spPr>
          <a:xfrm>
            <a:off x="4302700" y="1714500"/>
            <a:ext cx="33741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4302700" y="3095225"/>
            <a:ext cx="28620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6" name="Google Shape;366;p19"/>
          <p:cNvSpPr txBox="1"/>
          <p:nvPr>
            <p:ph hasCustomPrompt="1" idx="2" type="title"/>
          </p:nvPr>
        </p:nvSpPr>
        <p:spPr>
          <a:xfrm>
            <a:off x="1044875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2_1_1_1">
    <p:bg>
      <p:bgPr>
        <a:solidFill>
          <a:schemeClr val="accen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 rot="10800000">
            <a:off x="661175" y="579300"/>
            <a:ext cx="49929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/>
          <p:nvPr/>
        </p:nvSpPr>
        <p:spPr>
          <a:xfrm rot="10800000">
            <a:off x="5797050" y="576000"/>
            <a:ext cx="2682000" cy="3986700"/>
          </a:xfrm>
          <a:prstGeom prst="roundRect">
            <a:avLst>
              <a:gd fmla="val 6245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"/>
          <p:cNvSpPr/>
          <p:nvPr/>
        </p:nvSpPr>
        <p:spPr>
          <a:xfrm flipH="1">
            <a:off x="947000" y="582184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/>
          <p:cNvSpPr/>
          <p:nvPr/>
        </p:nvSpPr>
        <p:spPr>
          <a:xfrm flipH="1">
            <a:off x="1535518" y="581128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0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374" name="Google Shape;374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76" name="Google Shape;376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8" name="Google Shape;378;p20"/>
          <p:cNvSpPr/>
          <p:nvPr/>
        </p:nvSpPr>
        <p:spPr>
          <a:xfrm flipH="1" rot="10800000">
            <a:off x="7229737" y="3750528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"/>
          <p:cNvSpPr/>
          <p:nvPr/>
        </p:nvSpPr>
        <p:spPr>
          <a:xfrm flipH="1" rot="10800000">
            <a:off x="6865888" y="3930834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"/>
          <p:cNvSpPr txBox="1"/>
          <p:nvPr>
            <p:ph type="ctrTitle"/>
          </p:nvPr>
        </p:nvSpPr>
        <p:spPr>
          <a:xfrm flipH="1">
            <a:off x="1468375" y="1714500"/>
            <a:ext cx="33726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81" name="Google Shape;381;p20"/>
          <p:cNvSpPr txBox="1"/>
          <p:nvPr>
            <p:ph idx="1" type="subTitle"/>
          </p:nvPr>
        </p:nvSpPr>
        <p:spPr>
          <a:xfrm flipH="1">
            <a:off x="1975675" y="3095225"/>
            <a:ext cx="2865300" cy="5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2" name="Google Shape;382;p20"/>
          <p:cNvSpPr txBox="1"/>
          <p:nvPr>
            <p:ph hasCustomPrompt="1" idx="2" type="title"/>
          </p:nvPr>
        </p:nvSpPr>
        <p:spPr>
          <a:xfrm flipH="1">
            <a:off x="6180750" y="171450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3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"/>
          <p:cNvSpPr txBox="1"/>
          <p:nvPr>
            <p:ph hasCustomPrompt="1"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 flipH="1" rot="10800000">
            <a:off x="6426313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"/>
          <p:cNvSpPr/>
          <p:nvPr/>
        </p:nvSpPr>
        <p:spPr>
          <a:xfrm flipH="1" rot="10800000">
            <a:off x="7972352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92" name="Google Shape;392;p2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2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94" name="Google Shape;394;p2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2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7" name="Google Shape;397;p21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398" name="Google Shape;398;p2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" name="Google Shape;401;p2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04" name="Google Shape;404;p2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2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06" name="Google Shape;406;p2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8" name="Google Shape;408;p22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10" name="Google Shape;410;p22"/>
          <p:cNvGrpSpPr/>
          <p:nvPr/>
        </p:nvGrpSpPr>
        <p:grpSpPr>
          <a:xfrm rot="-1197195">
            <a:off x="29343" y="2304796"/>
            <a:ext cx="1386120" cy="2705624"/>
            <a:chOff x="409722" y="228600"/>
            <a:chExt cx="1385931" cy="2705253"/>
          </a:xfrm>
        </p:grpSpPr>
        <p:grpSp>
          <p:nvGrpSpPr>
            <p:cNvPr id="411" name="Google Shape;411;p2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12" name="Google Shape;412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22"/>
          <p:cNvGrpSpPr/>
          <p:nvPr/>
        </p:nvGrpSpPr>
        <p:grpSpPr>
          <a:xfrm flipH="1" rot="10800000">
            <a:off x="-9513" y="402390"/>
            <a:ext cx="9177947" cy="4737094"/>
            <a:chOff x="-9513" y="2"/>
            <a:chExt cx="9177947" cy="4737094"/>
          </a:xfrm>
        </p:grpSpPr>
        <p:sp>
          <p:nvSpPr>
            <p:cNvPr id="416" name="Google Shape;416;p22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1" name="Google Shape;421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5" name="Google Shape;425;p23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23"/>
          <p:cNvSpPr/>
          <p:nvPr/>
        </p:nvSpPr>
        <p:spPr>
          <a:xfrm>
            <a:off x="7132742" y="2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426313" y="-6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743298" y="387877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 rot="10800000">
            <a:off x="-9513" y="3652041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 rot="10800000">
            <a:off x="-9513" y="2774418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7972352" y="1381124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3"/>
          <p:cNvGrpSpPr/>
          <p:nvPr/>
        </p:nvGrpSpPr>
        <p:grpSpPr>
          <a:xfrm rot="-10461571">
            <a:off x="7728496" y="1975226"/>
            <a:ext cx="1386128" cy="2705639"/>
            <a:chOff x="409722" y="228600"/>
            <a:chExt cx="1385931" cy="2705253"/>
          </a:xfrm>
        </p:grpSpPr>
        <p:grpSp>
          <p:nvGrpSpPr>
            <p:cNvPr id="434" name="Google Shape;434;p23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5" name="Google Shape;435;p2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2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bg>
      <p:bgPr>
        <a:solidFill>
          <a:schemeClr val="accent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/>
          <p:nvPr>
            <p:ph idx="1" type="body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0" name="Google Shape;440;p24"/>
          <p:cNvSpPr txBox="1"/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1" name="Google Shape;441;p24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442" name="Google Shape;442;p2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459" name="Google Shape;459;p2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3" name="Google Shape;463;p2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bg>
      <p:bgPr>
        <a:solidFill>
          <a:schemeClr val="accen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flipH="1" rot="10800000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8" name="Google Shape;478;p25"/>
          <p:cNvSpPr txBox="1"/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25"/>
          <p:cNvSpPr txBox="1"/>
          <p:nvPr>
            <p:ph idx="1" type="subTitle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6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482" name="Google Shape;482;p2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26"/>
          <p:cNvGrpSpPr/>
          <p:nvPr/>
        </p:nvGrpSpPr>
        <p:grpSpPr>
          <a:xfrm flipH="1">
            <a:off x="4296335" y="75177"/>
            <a:ext cx="581170" cy="125403"/>
            <a:chOff x="4685288" y="186288"/>
            <a:chExt cx="419375" cy="90485"/>
          </a:xfrm>
        </p:grpSpPr>
        <p:sp>
          <p:nvSpPr>
            <p:cNvPr id="490" name="Google Shape;490;p2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" name="Google Shape;491;p2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4" name="Google Shape;494;p26"/>
          <p:cNvSpPr txBox="1"/>
          <p:nvPr>
            <p:ph type="title"/>
          </p:nvPr>
        </p:nvSpPr>
        <p:spPr>
          <a:xfrm>
            <a:off x="2724150" y="1291488"/>
            <a:ext cx="3695700" cy="6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5" name="Google Shape;495;p26"/>
          <p:cNvSpPr txBox="1"/>
          <p:nvPr>
            <p:ph idx="1" type="subTitle"/>
          </p:nvPr>
        </p:nvSpPr>
        <p:spPr>
          <a:xfrm>
            <a:off x="2724150" y="2042113"/>
            <a:ext cx="3695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_1">
    <p:bg>
      <p:bgPr>
        <a:solidFill>
          <a:schemeClr val="accen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/>
          <p:nvPr>
            <p:ph idx="1" type="body"/>
          </p:nvPr>
        </p:nvSpPr>
        <p:spPr>
          <a:xfrm>
            <a:off x="720000" y="1157450"/>
            <a:ext cx="40902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6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8" name="Google Shape;498;p2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solidFill>
          <a:schemeClr val="accen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 txBox="1"/>
          <p:nvPr>
            <p:ph type="title"/>
          </p:nvPr>
        </p:nvSpPr>
        <p:spPr>
          <a:xfrm>
            <a:off x="708175" y="982950"/>
            <a:ext cx="33090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1" name="Google Shape;501;p28"/>
          <p:cNvSpPr txBox="1"/>
          <p:nvPr>
            <p:ph idx="1" type="subTitle"/>
          </p:nvPr>
        </p:nvSpPr>
        <p:spPr>
          <a:xfrm>
            <a:off x="708175" y="3155850"/>
            <a:ext cx="3309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_1">
    <p:bg>
      <p:bgPr>
        <a:solidFill>
          <a:schemeClr val="accent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"/>
          <p:cNvSpPr txBox="1"/>
          <p:nvPr>
            <p:ph type="title"/>
          </p:nvPr>
        </p:nvSpPr>
        <p:spPr>
          <a:xfrm>
            <a:off x="720892" y="1507738"/>
            <a:ext cx="30798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1" type="subTitle"/>
          </p:nvPr>
        </p:nvSpPr>
        <p:spPr>
          <a:xfrm>
            <a:off x="720892" y="2631063"/>
            <a:ext cx="3079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5" name="Google Shape;505;p29"/>
          <p:cNvGrpSpPr/>
          <p:nvPr/>
        </p:nvGrpSpPr>
        <p:grpSpPr>
          <a:xfrm rot="5270711">
            <a:off x="1420376" y="-554645"/>
            <a:ext cx="1385941" cy="2705273"/>
            <a:chOff x="409722" y="228600"/>
            <a:chExt cx="1385931" cy="2705253"/>
          </a:xfrm>
        </p:grpSpPr>
        <p:grpSp>
          <p:nvGrpSpPr>
            <p:cNvPr id="506" name="Google Shape;506;p2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07" name="Google Shape;507;p2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2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_1_1">
    <p:bg>
      <p:bgPr>
        <a:solidFill>
          <a:schemeClr val="accen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 txBox="1"/>
          <p:nvPr>
            <p:ph type="title"/>
          </p:nvPr>
        </p:nvSpPr>
        <p:spPr>
          <a:xfrm>
            <a:off x="4590700" y="1502321"/>
            <a:ext cx="20421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30"/>
          <p:cNvSpPr txBox="1"/>
          <p:nvPr>
            <p:ph idx="1" type="subTitle"/>
          </p:nvPr>
        </p:nvSpPr>
        <p:spPr>
          <a:xfrm>
            <a:off x="4590692" y="2636479"/>
            <a:ext cx="30816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3" name="Google Shape;513;p30"/>
          <p:cNvGrpSpPr/>
          <p:nvPr/>
        </p:nvGrpSpPr>
        <p:grpSpPr>
          <a:xfrm flipH="1">
            <a:off x="7293739" y="564591"/>
            <a:ext cx="1385931" cy="2705253"/>
            <a:chOff x="409722" y="228600"/>
            <a:chExt cx="1385931" cy="2705253"/>
          </a:xfrm>
        </p:grpSpPr>
        <p:grpSp>
          <p:nvGrpSpPr>
            <p:cNvPr id="514" name="Google Shape;514;p3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15" name="Google Shape;515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" name="Google Shape;517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7_1_1_1">
    <p:bg>
      <p:bgPr>
        <a:solidFill>
          <a:schemeClr val="accen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"/>
          <p:cNvSpPr txBox="1"/>
          <p:nvPr>
            <p:ph idx="1" type="subTitle"/>
          </p:nvPr>
        </p:nvSpPr>
        <p:spPr>
          <a:xfrm>
            <a:off x="1576350" y="4171950"/>
            <a:ext cx="59913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3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1" name="Google Shape;521;p31"/>
          <p:cNvGrpSpPr/>
          <p:nvPr/>
        </p:nvGrpSpPr>
        <p:grpSpPr>
          <a:xfrm rot="10670711">
            <a:off x="7293742" y="564593"/>
            <a:ext cx="1385941" cy="2705273"/>
            <a:chOff x="409722" y="228600"/>
            <a:chExt cx="1385931" cy="2705253"/>
          </a:xfrm>
        </p:grpSpPr>
        <p:grpSp>
          <p:nvGrpSpPr>
            <p:cNvPr id="522" name="Google Shape;522;p3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23" name="Google Shape;523;p3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3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31"/>
          <p:cNvGrpSpPr/>
          <p:nvPr/>
        </p:nvGrpSpPr>
        <p:grpSpPr>
          <a:xfrm rot="-129289">
            <a:off x="464317" y="1717068"/>
            <a:ext cx="1385941" cy="2705273"/>
            <a:chOff x="409722" y="228600"/>
            <a:chExt cx="1385931" cy="2705253"/>
          </a:xfrm>
        </p:grpSpPr>
        <p:grpSp>
          <p:nvGrpSpPr>
            <p:cNvPr id="527" name="Google Shape;527;p3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28" name="Google Shape;528;p3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" name="Google Shape;530;p3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7_1_1_1_2">
    <p:bg>
      <p:bgPr>
        <a:solidFill>
          <a:schemeClr val="accent2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32"/>
          <p:cNvCxnSpPr/>
          <p:nvPr/>
        </p:nvCxnSpPr>
        <p:spPr>
          <a:xfrm rot="10800000">
            <a:off x="-123825" y="4171950"/>
            <a:ext cx="5791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2"/>
          <p:cNvSpPr txBox="1"/>
          <p:nvPr>
            <p:ph idx="1" type="subTitle"/>
          </p:nvPr>
        </p:nvSpPr>
        <p:spPr>
          <a:xfrm>
            <a:off x="5302455" y="2342755"/>
            <a:ext cx="29952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3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5" name="Google Shape;535;p32"/>
          <p:cNvGrpSpPr/>
          <p:nvPr/>
        </p:nvGrpSpPr>
        <p:grpSpPr>
          <a:xfrm>
            <a:off x="185862" y="2971418"/>
            <a:ext cx="898624" cy="1399943"/>
            <a:chOff x="1029350" y="2586825"/>
            <a:chExt cx="1127225" cy="1756075"/>
          </a:xfrm>
        </p:grpSpPr>
        <p:sp>
          <p:nvSpPr>
            <p:cNvPr id="536" name="Google Shape;536;p32"/>
            <p:cNvSpPr/>
            <p:nvPr/>
          </p:nvSpPr>
          <p:spPr>
            <a:xfrm>
              <a:off x="1293025" y="2586825"/>
              <a:ext cx="608900" cy="818625"/>
            </a:xfrm>
            <a:custGeom>
              <a:rect b="b" l="l" r="r" t="t"/>
              <a:pathLst>
                <a:path extrusionOk="0" h="32745" w="24356">
                  <a:moveTo>
                    <a:pt x="12925" y="0"/>
                  </a:moveTo>
                  <a:cubicBezTo>
                    <a:pt x="6916" y="0"/>
                    <a:pt x="1600" y="6659"/>
                    <a:pt x="816" y="15331"/>
                  </a:cubicBezTo>
                  <a:cubicBezTo>
                    <a:pt x="1" y="24385"/>
                    <a:pt x="4437" y="32126"/>
                    <a:pt x="10730" y="32715"/>
                  </a:cubicBezTo>
                  <a:cubicBezTo>
                    <a:pt x="10961" y="32735"/>
                    <a:pt x="11192" y="32745"/>
                    <a:pt x="11422" y="32745"/>
                  </a:cubicBezTo>
                  <a:cubicBezTo>
                    <a:pt x="17396" y="32745"/>
                    <a:pt x="22756" y="26043"/>
                    <a:pt x="23541" y="17368"/>
                  </a:cubicBezTo>
                  <a:cubicBezTo>
                    <a:pt x="24356" y="8360"/>
                    <a:pt x="19919" y="574"/>
                    <a:pt x="13627" y="30"/>
                  </a:cubicBezTo>
                  <a:cubicBezTo>
                    <a:pt x="13392" y="10"/>
                    <a:pt x="13158" y="0"/>
                    <a:pt x="1292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1484300" y="2596625"/>
              <a:ext cx="267100" cy="817125"/>
            </a:xfrm>
            <a:custGeom>
              <a:rect b="b" l="l" r="r" t="t"/>
              <a:pathLst>
                <a:path extrusionOk="0" h="32685" w="10684">
                  <a:moveTo>
                    <a:pt x="5931" y="1"/>
                  </a:moveTo>
                  <a:lnTo>
                    <a:pt x="4256" y="18742"/>
                  </a:lnTo>
                  <a:lnTo>
                    <a:pt x="408" y="12133"/>
                  </a:lnTo>
                  <a:lnTo>
                    <a:pt x="0" y="12585"/>
                  </a:lnTo>
                  <a:lnTo>
                    <a:pt x="4165" y="19783"/>
                  </a:lnTo>
                  <a:lnTo>
                    <a:pt x="3033" y="32639"/>
                  </a:lnTo>
                  <a:lnTo>
                    <a:pt x="3577" y="32685"/>
                  </a:lnTo>
                  <a:lnTo>
                    <a:pt x="4165" y="26121"/>
                  </a:lnTo>
                  <a:lnTo>
                    <a:pt x="4301" y="26302"/>
                  </a:lnTo>
                  <a:lnTo>
                    <a:pt x="10684" y="19285"/>
                  </a:lnTo>
                  <a:lnTo>
                    <a:pt x="10367" y="18742"/>
                  </a:lnTo>
                  <a:lnTo>
                    <a:pt x="4210" y="25442"/>
                  </a:lnTo>
                  <a:lnTo>
                    <a:pt x="4708" y="19964"/>
                  </a:lnTo>
                  <a:lnTo>
                    <a:pt x="4889" y="19783"/>
                  </a:lnTo>
                  <a:lnTo>
                    <a:pt x="4754" y="19557"/>
                  </a:lnTo>
                  <a:lnTo>
                    <a:pt x="6474" y="46"/>
                  </a:lnTo>
                  <a:lnTo>
                    <a:pt x="593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1089325" y="3411475"/>
              <a:ext cx="1067250" cy="931425"/>
            </a:xfrm>
            <a:custGeom>
              <a:rect b="b" l="l" r="r" t="t"/>
              <a:pathLst>
                <a:path extrusionOk="0" h="37257" w="42690">
                  <a:moveTo>
                    <a:pt x="21367" y="0"/>
                  </a:moveTo>
                  <a:cubicBezTo>
                    <a:pt x="9552" y="0"/>
                    <a:pt x="1" y="8330"/>
                    <a:pt x="1" y="18606"/>
                  </a:cubicBezTo>
                  <a:cubicBezTo>
                    <a:pt x="1" y="28882"/>
                    <a:pt x="9552" y="37257"/>
                    <a:pt x="21367" y="37257"/>
                  </a:cubicBezTo>
                  <a:cubicBezTo>
                    <a:pt x="33137" y="37257"/>
                    <a:pt x="42689" y="28882"/>
                    <a:pt x="42689" y="18606"/>
                  </a:cubicBezTo>
                  <a:cubicBezTo>
                    <a:pt x="42689" y="8330"/>
                    <a:pt x="33137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1316800" y="3456725"/>
              <a:ext cx="613425" cy="363325"/>
            </a:xfrm>
            <a:custGeom>
              <a:rect b="b" l="l" r="r" t="t"/>
              <a:pathLst>
                <a:path extrusionOk="0" h="14533" w="24537">
                  <a:moveTo>
                    <a:pt x="12268" y="1"/>
                  </a:moveTo>
                  <a:cubicBezTo>
                    <a:pt x="5478" y="1"/>
                    <a:pt x="1" y="3260"/>
                    <a:pt x="1" y="7289"/>
                  </a:cubicBezTo>
                  <a:cubicBezTo>
                    <a:pt x="1" y="11273"/>
                    <a:pt x="5478" y="14532"/>
                    <a:pt x="12268" y="14532"/>
                  </a:cubicBezTo>
                  <a:cubicBezTo>
                    <a:pt x="19014" y="14532"/>
                    <a:pt x="24536" y="11273"/>
                    <a:pt x="24536" y="7289"/>
                  </a:cubicBezTo>
                  <a:cubicBezTo>
                    <a:pt x="24536" y="3260"/>
                    <a:pt x="19014" y="1"/>
                    <a:pt x="12268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1029350" y="2977250"/>
              <a:ext cx="720925" cy="764525"/>
            </a:xfrm>
            <a:custGeom>
              <a:rect b="b" l="l" r="r" t="t"/>
              <a:pathLst>
                <a:path extrusionOk="0" h="30581" w="28837">
                  <a:moveTo>
                    <a:pt x="10477" y="0"/>
                  </a:moveTo>
                  <a:cubicBezTo>
                    <a:pt x="8956" y="0"/>
                    <a:pt x="7502" y="359"/>
                    <a:pt x="6202" y="1118"/>
                  </a:cubicBezTo>
                  <a:cubicBezTo>
                    <a:pt x="725" y="4286"/>
                    <a:pt x="0" y="13204"/>
                    <a:pt x="4572" y="21036"/>
                  </a:cubicBezTo>
                  <a:cubicBezTo>
                    <a:pt x="8010" y="26983"/>
                    <a:pt x="13509" y="30580"/>
                    <a:pt x="18335" y="30580"/>
                  </a:cubicBezTo>
                  <a:cubicBezTo>
                    <a:pt x="19865" y="30580"/>
                    <a:pt x="21327" y="30219"/>
                    <a:pt x="22635" y="29456"/>
                  </a:cubicBezTo>
                  <a:cubicBezTo>
                    <a:pt x="28112" y="26332"/>
                    <a:pt x="28837" y="17414"/>
                    <a:pt x="24310" y="9583"/>
                  </a:cubicBezTo>
                  <a:cubicBezTo>
                    <a:pt x="20832" y="3626"/>
                    <a:pt x="15311" y="0"/>
                    <a:pt x="1047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1188925" y="3006300"/>
              <a:ext cx="423275" cy="715275"/>
            </a:xfrm>
            <a:custGeom>
              <a:rect b="b" l="l" r="r" t="t"/>
              <a:pathLst>
                <a:path extrusionOk="0" h="28611" w="16931">
                  <a:moveTo>
                    <a:pt x="453" y="1"/>
                  </a:moveTo>
                  <a:lnTo>
                    <a:pt x="0" y="272"/>
                  </a:lnTo>
                  <a:lnTo>
                    <a:pt x="9461" y="16569"/>
                  </a:lnTo>
                  <a:lnTo>
                    <a:pt x="2490" y="13355"/>
                  </a:lnTo>
                  <a:lnTo>
                    <a:pt x="2399" y="13989"/>
                  </a:lnTo>
                  <a:lnTo>
                    <a:pt x="10005" y="17475"/>
                  </a:lnTo>
                  <a:lnTo>
                    <a:pt x="16478" y="28611"/>
                  </a:lnTo>
                  <a:lnTo>
                    <a:pt x="16931" y="28339"/>
                  </a:lnTo>
                  <a:lnTo>
                    <a:pt x="13626" y="22635"/>
                  </a:lnTo>
                  <a:lnTo>
                    <a:pt x="13807" y="22726"/>
                  </a:lnTo>
                  <a:lnTo>
                    <a:pt x="14984" y="13265"/>
                  </a:lnTo>
                  <a:lnTo>
                    <a:pt x="14396" y="13038"/>
                  </a:lnTo>
                  <a:lnTo>
                    <a:pt x="13264" y="22047"/>
                  </a:lnTo>
                  <a:lnTo>
                    <a:pt x="10503" y="17294"/>
                  </a:lnTo>
                  <a:lnTo>
                    <a:pt x="10548" y="17067"/>
                  </a:lnTo>
                  <a:lnTo>
                    <a:pt x="10322" y="1693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497875" y="2904700"/>
              <a:ext cx="607775" cy="817750"/>
            </a:xfrm>
            <a:custGeom>
              <a:rect b="b" l="l" r="r" t="t"/>
              <a:pathLst>
                <a:path extrusionOk="0" h="32710" w="24311">
                  <a:moveTo>
                    <a:pt x="12875" y="1"/>
                  </a:moveTo>
                  <a:cubicBezTo>
                    <a:pt x="6883" y="1"/>
                    <a:pt x="1552" y="6688"/>
                    <a:pt x="770" y="15337"/>
                  </a:cubicBezTo>
                  <a:cubicBezTo>
                    <a:pt x="1" y="24345"/>
                    <a:pt x="4437" y="32132"/>
                    <a:pt x="10684" y="32675"/>
                  </a:cubicBezTo>
                  <a:cubicBezTo>
                    <a:pt x="10936" y="32698"/>
                    <a:pt x="11186" y="32710"/>
                    <a:pt x="11436" y="32710"/>
                  </a:cubicBezTo>
                  <a:cubicBezTo>
                    <a:pt x="17428" y="32710"/>
                    <a:pt x="22756" y="26022"/>
                    <a:pt x="23495" y="17374"/>
                  </a:cubicBezTo>
                  <a:cubicBezTo>
                    <a:pt x="24310" y="8365"/>
                    <a:pt x="19874" y="579"/>
                    <a:pt x="13627" y="36"/>
                  </a:cubicBezTo>
                  <a:cubicBezTo>
                    <a:pt x="13375" y="12"/>
                    <a:pt x="13124" y="1"/>
                    <a:pt x="1287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1688000" y="2913500"/>
              <a:ext cx="268250" cy="818275"/>
            </a:xfrm>
            <a:custGeom>
              <a:rect b="b" l="l" r="r" t="t"/>
              <a:pathLst>
                <a:path extrusionOk="0" h="32731" w="10730">
                  <a:moveTo>
                    <a:pt x="5976" y="1"/>
                  </a:moveTo>
                  <a:lnTo>
                    <a:pt x="4301" y="18787"/>
                  </a:lnTo>
                  <a:lnTo>
                    <a:pt x="453" y="12178"/>
                  </a:lnTo>
                  <a:lnTo>
                    <a:pt x="1" y="12631"/>
                  </a:lnTo>
                  <a:lnTo>
                    <a:pt x="4211" y="19829"/>
                  </a:lnTo>
                  <a:lnTo>
                    <a:pt x="3034" y="32685"/>
                  </a:lnTo>
                  <a:lnTo>
                    <a:pt x="3577" y="32730"/>
                  </a:lnTo>
                  <a:lnTo>
                    <a:pt x="4166" y="26121"/>
                  </a:lnTo>
                  <a:lnTo>
                    <a:pt x="4301" y="26347"/>
                  </a:lnTo>
                  <a:lnTo>
                    <a:pt x="10730" y="19285"/>
                  </a:lnTo>
                  <a:lnTo>
                    <a:pt x="10367" y="18787"/>
                  </a:lnTo>
                  <a:lnTo>
                    <a:pt x="4256" y="25487"/>
                  </a:lnTo>
                  <a:lnTo>
                    <a:pt x="4754" y="20010"/>
                  </a:lnTo>
                  <a:lnTo>
                    <a:pt x="4890" y="19829"/>
                  </a:lnTo>
                  <a:lnTo>
                    <a:pt x="4754" y="19602"/>
                  </a:lnTo>
                  <a:lnTo>
                    <a:pt x="6520" y="91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32"/>
          <p:cNvGrpSpPr/>
          <p:nvPr/>
        </p:nvGrpSpPr>
        <p:grpSpPr>
          <a:xfrm flipH="1" rot="4339236">
            <a:off x="6871105" y="3057801"/>
            <a:ext cx="1385973" cy="2705337"/>
            <a:chOff x="409722" y="228600"/>
            <a:chExt cx="1385931" cy="2705253"/>
          </a:xfrm>
        </p:grpSpPr>
        <p:grpSp>
          <p:nvGrpSpPr>
            <p:cNvPr id="545" name="Google Shape;545;p3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46" name="Google Shape;546;p3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8" name="Google Shape;548;p3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7_1_1_1_1">
    <p:bg>
      <p:bgPr>
        <a:solidFill>
          <a:schemeClr val="accen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3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551" name="Google Shape;551;p3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3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53" name="Google Shape;553;p3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5" name="Google Shape;555;p33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3"/>
          <p:cNvSpPr/>
          <p:nvPr/>
        </p:nvSpPr>
        <p:spPr>
          <a:xfrm>
            <a:off x="7132742" y="-24296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"/>
          <p:cNvSpPr/>
          <p:nvPr/>
        </p:nvSpPr>
        <p:spPr>
          <a:xfrm flipH="1">
            <a:off x="-9513" y="40239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3"/>
          <p:cNvSpPr/>
          <p:nvPr/>
        </p:nvSpPr>
        <p:spPr>
          <a:xfrm>
            <a:off x="7972352" y="1356826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3"/>
          <p:cNvSpPr txBox="1"/>
          <p:nvPr>
            <p:ph type="title"/>
          </p:nvPr>
        </p:nvSpPr>
        <p:spPr>
          <a:xfrm>
            <a:off x="713163" y="3265075"/>
            <a:ext cx="77091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0" name="Google Shape;560;p33"/>
          <p:cNvSpPr txBox="1"/>
          <p:nvPr>
            <p:ph idx="1" type="subTitle"/>
          </p:nvPr>
        </p:nvSpPr>
        <p:spPr>
          <a:xfrm>
            <a:off x="713163" y="3877750"/>
            <a:ext cx="77091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accent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4"/>
          <p:cNvSpPr/>
          <p:nvPr/>
        </p:nvSpPr>
        <p:spPr>
          <a:xfrm flipH="1" rot="10800000">
            <a:off x="4671500" y="576000"/>
            <a:ext cx="3807600" cy="19005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4"/>
          <p:cNvSpPr/>
          <p:nvPr/>
        </p:nvSpPr>
        <p:spPr>
          <a:xfrm flipH="1" rot="10800000">
            <a:off x="4671500" y="2667000"/>
            <a:ext cx="3807600" cy="1895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"/>
          <p:cNvSpPr/>
          <p:nvPr/>
        </p:nvSpPr>
        <p:spPr>
          <a:xfrm flipH="1" rot="10800000">
            <a:off x="661175" y="576000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34"/>
          <p:cNvGrpSpPr/>
          <p:nvPr/>
        </p:nvGrpSpPr>
        <p:grpSpPr>
          <a:xfrm>
            <a:off x="648492" y="562303"/>
            <a:ext cx="1664885" cy="1737662"/>
            <a:chOff x="674764" y="590653"/>
            <a:chExt cx="1664885" cy="1737662"/>
          </a:xfrm>
        </p:grpSpPr>
        <p:sp>
          <p:nvSpPr>
            <p:cNvPr id="567" name="Google Shape;56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4"/>
          <p:cNvGrpSpPr/>
          <p:nvPr/>
        </p:nvGrpSpPr>
        <p:grpSpPr>
          <a:xfrm flipH="1" rot="10800000">
            <a:off x="6688203" y="2649749"/>
            <a:ext cx="1805174" cy="1083810"/>
            <a:chOff x="6659628" y="3464137"/>
            <a:chExt cx="1805174" cy="1083810"/>
          </a:xfrm>
        </p:grpSpPr>
        <p:sp>
          <p:nvSpPr>
            <p:cNvPr id="571" name="Google Shape;571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4"/>
          <p:cNvGrpSpPr/>
          <p:nvPr/>
        </p:nvGrpSpPr>
        <p:grpSpPr>
          <a:xfrm flipH="1" rot="10800000">
            <a:off x="6688203" y="559012"/>
            <a:ext cx="1805174" cy="1083810"/>
            <a:chOff x="6659628" y="3464137"/>
            <a:chExt cx="1805174" cy="1083810"/>
          </a:xfrm>
        </p:grpSpPr>
        <p:sp>
          <p:nvSpPr>
            <p:cNvPr id="574" name="Google Shape;574;p34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4"/>
          <p:cNvGrpSpPr/>
          <p:nvPr/>
        </p:nvGrpSpPr>
        <p:grpSpPr>
          <a:xfrm rot="10800000">
            <a:off x="2817889" y="2836934"/>
            <a:ext cx="1664885" cy="1737662"/>
            <a:chOff x="674764" y="590653"/>
            <a:chExt cx="1664885" cy="1737662"/>
          </a:xfrm>
        </p:grpSpPr>
        <p:sp>
          <p:nvSpPr>
            <p:cNvPr id="577" name="Google Shape;577;p34"/>
            <p:cNvSpPr/>
            <p:nvPr/>
          </p:nvSpPr>
          <p:spPr>
            <a:xfrm flipH="1">
              <a:off x="947000" y="591709"/>
              <a:ext cx="1028800" cy="82064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flipH="1">
              <a:off x="1535518" y="590653"/>
              <a:ext cx="804131" cy="64139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flipH="1">
              <a:off x="674764" y="1598807"/>
              <a:ext cx="768932" cy="729508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4"/>
          <p:cNvSpPr txBox="1"/>
          <p:nvPr>
            <p:ph type="title"/>
          </p:nvPr>
        </p:nvSpPr>
        <p:spPr>
          <a:xfrm>
            <a:off x="1256775" y="1958850"/>
            <a:ext cx="26109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1" name="Google Shape;581;p34"/>
          <p:cNvSpPr txBox="1"/>
          <p:nvPr>
            <p:ph idx="2" type="title"/>
          </p:nvPr>
        </p:nvSpPr>
        <p:spPr>
          <a:xfrm>
            <a:off x="4895850" y="2893326"/>
            <a:ext cx="331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2" name="Google Shape;582;p34"/>
          <p:cNvSpPr txBox="1"/>
          <p:nvPr>
            <p:ph idx="1" type="subTitle"/>
          </p:nvPr>
        </p:nvSpPr>
        <p:spPr>
          <a:xfrm>
            <a:off x="4895850" y="3409216"/>
            <a:ext cx="3314700" cy="9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3" type="title"/>
          </p:nvPr>
        </p:nvSpPr>
        <p:spPr>
          <a:xfrm>
            <a:off x="4895850" y="774284"/>
            <a:ext cx="3314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4" name="Google Shape;584;p34"/>
          <p:cNvSpPr txBox="1"/>
          <p:nvPr>
            <p:ph idx="4" type="subTitle"/>
          </p:nvPr>
        </p:nvSpPr>
        <p:spPr>
          <a:xfrm>
            <a:off x="4895850" y="1292608"/>
            <a:ext cx="33147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5" name="Google Shape;585;p3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586" name="Google Shape;586;p3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"/>
          <p:cNvSpPr/>
          <p:nvPr/>
        </p:nvSpPr>
        <p:spPr>
          <a:xfrm flipH="1" rot="10800000">
            <a:off x="319050" y="283356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5"/>
          <p:cNvSpPr/>
          <p:nvPr/>
        </p:nvSpPr>
        <p:spPr>
          <a:xfrm rot="10800000">
            <a:off x="413925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 rot="10800000">
            <a:off x="1481819" y="4205878"/>
            <a:ext cx="1250789" cy="937634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5"/>
          <p:cNvSpPr/>
          <p:nvPr/>
        </p:nvSpPr>
        <p:spPr>
          <a:xfrm rot="10800000">
            <a:off x="6750722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>
            <a:off x="8024650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5"/>
          <p:cNvSpPr/>
          <p:nvPr/>
        </p:nvSpPr>
        <p:spPr>
          <a:xfrm>
            <a:off x="8024650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"/>
          <p:cNvSpPr/>
          <p:nvPr/>
        </p:nvSpPr>
        <p:spPr>
          <a:xfrm rot="10800000">
            <a:off x="-9513" y="2627673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3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599" name="Google Shape;599;p3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" name="Google Shape;600;p3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601" name="Google Shape;601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3" name="Google Shape;603;p35"/>
          <p:cNvSpPr txBox="1"/>
          <p:nvPr>
            <p:ph idx="1" type="body"/>
          </p:nvPr>
        </p:nvSpPr>
        <p:spPr>
          <a:xfrm>
            <a:off x="1465050" y="1915549"/>
            <a:ext cx="27087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1465050" y="1507375"/>
            <a:ext cx="27087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2" type="body"/>
          </p:nvPr>
        </p:nvSpPr>
        <p:spPr>
          <a:xfrm>
            <a:off x="4970251" y="1915549"/>
            <a:ext cx="27087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06" name="Google Shape;606;p35"/>
          <p:cNvSpPr txBox="1"/>
          <p:nvPr>
            <p:ph idx="3" type="title"/>
          </p:nvPr>
        </p:nvSpPr>
        <p:spPr>
          <a:xfrm>
            <a:off x="4970250" y="1507375"/>
            <a:ext cx="27087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4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9">
    <p:bg>
      <p:bgPr>
        <a:solidFill>
          <a:schemeClr val="accent2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36"/>
          <p:cNvGrpSpPr/>
          <p:nvPr/>
        </p:nvGrpSpPr>
        <p:grpSpPr>
          <a:xfrm flipH="1">
            <a:off x="-449238" y="1854311"/>
            <a:ext cx="1628818" cy="3133826"/>
            <a:chOff x="1801099" y="1658647"/>
            <a:chExt cx="720652" cy="1386465"/>
          </a:xfrm>
        </p:grpSpPr>
        <p:sp>
          <p:nvSpPr>
            <p:cNvPr id="610" name="Google Shape;610;p36"/>
            <p:cNvSpPr/>
            <p:nvPr/>
          </p:nvSpPr>
          <p:spPr>
            <a:xfrm>
              <a:off x="1801099" y="3002886"/>
              <a:ext cx="720652" cy="17"/>
            </a:xfrm>
            <a:custGeom>
              <a:rect b="b" l="l" r="r" t="t"/>
              <a:pathLst>
                <a:path extrusionOk="0" fill="none" h="1" w="43224">
                  <a:moveTo>
                    <a:pt x="1" y="1"/>
                  </a:moveTo>
                  <a:lnTo>
                    <a:pt x="43223" y="1"/>
                  </a:ln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2012001" y="2361972"/>
              <a:ext cx="451541" cy="683139"/>
            </a:xfrm>
            <a:custGeom>
              <a:rect b="b" l="l" r="r" t="t"/>
              <a:pathLst>
                <a:path extrusionOk="0" h="40974" w="27083">
                  <a:moveTo>
                    <a:pt x="4408" y="0"/>
                  </a:moveTo>
                  <a:cubicBezTo>
                    <a:pt x="4408" y="0"/>
                    <a:pt x="0" y="5928"/>
                    <a:pt x="0" y="15107"/>
                  </a:cubicBezTo>
                  <a:cubicBezTo>
                    <a:pt x="0" y="23983"/>
                    <a:pt x="6566" y="36475"/>
                    <a:pt x="8086" y="40974"/>
                  </a:cubicBezTo>
                  <a:lnTo>
                    <a:pt x="18998" y="40974"/>
                  </a:lnTo>
                  <a:cubicBezTo>
                    <a:pt x="19514" y="39484"/>
                    <a:pt x="20548" y="37113"/>
                    <a:pt x="21733" y="34317"/>
                  </a:cubicBezTo>
                  <a:cubicBezTo>
                    <a:pt x="24135" y="28603"/>
                    <a:pt x="27083" y="21065"/>
                    <a:pt x="27083" y="15107"/>
                  </a:cubicBezTo>
                  <a:cubicBezTo>
                    <a:pt x="27083" y="5897"/>
                    <a:pt x="22676" y="0"/>
                    <a:pt x="2267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2222249" y="2499054"/>
              <a:ext cx="240217" cy="539722"/>
            </a:xfrm>
            <a:custGeom>
              <a:rect b="b" l="l" r="r" t="t"/>
              <a:pathLst>
                <a:path extrusionOk="0" h="32372" w="14408">
                  <a:moveTo>
                    <a:pt x="13648" y="0"/>
                  </a:moveTo>
                  <a:lnTo>
                    <a:pt x="13648" y="0"/>
                  </a:lnTo>
                  <a:cubicBezTo>
                    <a:pt x="14043" y="3192"/>
                    <a:pt x="13861" y="6444"/>
                    <a:pt x="13162" y="9605"/>
                  </a:cubicBezTo>
                  <a:cubicBezTo>
                    <a:pt x="11855" y="15411"/>
                    <a:pt x="7295" y="22159"/>
                    <a:pt x="3709" y="27174"/>
                  </a:cubicBezTo>
                  <a:cubicBezTo>
                    <a:pt x="2219" y="29271"/>
                    <a:pt x="882" y="31065"/>
                    <a:pt x="0" y="32372"/>
                  </a:cubicBezTo>
                  <a:lnTo>
                    <a:pt x="6323" y="32372"/>
                  </a:lnTo>
                  <a:cubicBezTo>
                    <a:pt x="6839" y="30882"/>
                    <a:pt x="7873" y="28511"/>
                    <a:pt x="9058" y="25715"/>
                  </a:cubicBezTo>
                  <a:cubicBezTo>
                    <a:pt x="11460" y="20001"/>
                    <a:pt x="14408" y="12463"/>
                    <a:pt x="14408" y="6505"/>
                  </a:cubicBezTo>
                  <a:cubicBezTo>
                    <a:pt x="14408" y="4286"/>
                    <a:pt x="14165" y="2128"/>
                    <a:pt x="13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2085986" y="2295589"/>
              <a:ext cx="304073" cy="96817"/>
            </a:xfrm>
            <a:custGeom>
              <a:rect b="b" l="l" r="r" t="t"/>
              <a:pathLst>
                <a:path extrusionOk="0" h="5807" w="18238">
                  <a:moveTo>
                    <a:pt x="0" y="1"/>
                  </a:moveTo>
                  <a:lnTo>
                    <a:pt x="0" y="4013"/>
                  </a:lnTo>
                  <a:cubicBezTo>
                    <a:pt x="0" y="4985"/>
                    <a:pt x="4073" y="5806"/>
                    <a:pt x="9119" y="5806"/>
                  </a:cubicBezTo>
                  <a:cubicBezTo>
                    <a:pt x="14134" y="5806"/>
                    <a:pt x="18238" y="4985"/>
                    <a:pt x="18238" y="4013"/>
                  </a:cubicBezTo>
                  <a:lnTo>
                    <a:pt x="18238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085469" y="2265182"/>
              <a:ext cx="304590" cy="60321"/>
            </a:xfrm>
            <a:custGeom>
              <a:rect b="b" l="l" r="r" t="t"/>
              <a:pathLst>
                <a:path extrusionOk="0" h="3618" w="18269">
                  <a:moveTo>
                    <a:pt x="9119" y="1"/>
                  </a:moveTo>
                  <a:cubicBezTo>
                    <a:pt x="4074" y="1"/>
                    <a:pt x="1" y="822"/>
                    <a:pt x="1" y="1825"/>
                  </a:cubicBezTo>
                  <a:cubicBezTo>
                    <a:pt x="1" y="2828"/>
                    <a:pt x="4074" y="3618"/>
                    <a:pt x="9119" y="3618"/>
                  </a:cubicBezTo>
                  <a:cubicBezTo>
                    <a:pt x="14165" y="3618"/>
                    <a:pt x="18269" y="2828"/>
                    <a:pt x="18269" y="1825"/>
                  </a:cubicBezTo>
                  <a:cubicBezTo>
                    <a:pt x="18269" y="822"/>
                    <a:pt x="14165" y="1"/>
                    <a:pt x="9119" y="1"/>
                  </a:cubicBezTo>
                  <a:close/>
                </a:path>
              </a:pathLst>
            </a:custGeom>
            <a:solidFill>
              <a:schemeClr val="accent6"/>
            </a:solidFill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106758" y="2273800"/>
              <a:ext cx="261508" cy="40564"/>
            </a:xfrm>
            <a:custGeom>
              <a:rect b="b" l="l" r="r" t="t"/>
              <a:pathLst>
                <a:path extrusionOk="0" h="2433" w="15685">
                  <a:moveTo>
                    <a:pt x="7842" y="1"/>
                  </a:moveTo>
                  <a:cubicBezTo>
                    <a:pt x="3526" y="1"/>
                    <a:pt x="0" y="578"/>
                    <a:pt x="0" y="1308"/>
                  </a:cubicBezTo>
                  <a:cubicBezTo>
                    <a:pt x="0" y="2037"/>
                    <a:pt x="3526" y="2432"/>
                    <a:pt x="7842" y="2432"/>
                  </a:cubicBezTo>
                  <a:cubicBezTo>
                    <a:pt x="12189" y="2432"/>
                    <a:pt x="15685" y="2037"/>
                    <a:pt x="15685" y="1308"/>
                  </a:cubicBezTo>
                  <a:cubicBezTo>
                    <a:pt x="15685" y="578"/>
                    <a:pt x="12189" y="1"/>
                    <a:pt x="7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085469" y="1852212"/>
              <a:ext cx="117091" cy="458644"/>
            </a:xfrm>
            <a:custGeom>
              <a:rect b="b" l="l" r="r" t="t"/>
              <a:pathLst>
                <a:path extrusionOk="0" fill="none" h="27509" w="7023">
                  <a:moveTo>
                    <a:pt x="1" y="0"/>
                  </a:moveTo>
                  <a:cubicBezTo>
                    <a:pt x="1" y="0"/>
                    <a:pt x="5958" y="12767"/>
                    <a:pt x="7022" y="27508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114860" y="2133949"/>
              <a:ext cx="70975" cy="46133"/>
            </a:xfrm>
            <a:custGeom>
              <a:rect b="b" l="l" r="r" t="t"/>
              <a:pathLst>
                <a:path extrusionOk="0" fill="none" h="2767" w="4257">
                  <a:moveTo>
                    <a:pt x="1" y="0"/>
                  </a:moveTo>
                  <a:lnTo>
                    <a:pt x="4256" y="2766"/>
                  </a:ln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2099656" y="2119245"/>
              <a:ext cx="30427" cy="29927"/>
            </a:xfrm>
            <a:custGeom>
              <a:rect b="b" l="l" r="r" t="t"/>
              <a:pathLst>
                <a:path extrusionOk="0" h="1795" w="1825">
                  <a:moveTo>
                    <a:pt x="913" y="1"/>
                  </a:moveTo>
                  <a:cubicBezTo>
                    <a:pt x="396" y="1"/>
                    <a:pt x="1" y="396"/>
                    <a:pt x="1" y="882"/>
                  </a:cubicBezTo>
                  <a:cubicBezTo>
                    <a:pt x="1" y="1399"/>
                    <a:pt x="396" y="1794"/>
                    <a:pt x="913" y="1794"/>
                  </a:cubicBezTo>
                  <a:cubicBezTo>
                    <a:pt x="1399" y="1794"/>
                    <a:pt x="1825" y="1399"/>
                    <a:pt x="1825" y="882"/>
                  </a:cubicBezTo>
                  <a:cubicBezTo>
                    <a:pt x="1825" y="396"/>
                    <a:pt x="1399" y="1"/>
                    <a:pt x="9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091554" y="2176510"/>
              <a:ext cx="73492" cy="131279"/>
            </a:xfrm>
            <a:custGeom>
              <a:rect b="b" l="l" r="r" t="t"/>
              <a:pathLst>
                <a:path extrusionOk="0" fill="none" h="7874" w="4408">
                  <a:moveTo>
                    <a:pt x="0" y="1"/>
                  </a:moveTo>
                  <a:cubicBezTo>
                    <a:pt x="0" y="1"/>
                    <a:pt x="3162" y="4864"/>
                    <a:pt x="4408" y="7873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039358" y="2206400"/>
              <a:ext cx="94283" cy="39547"/>
            </a:xfrm>
            <a:custGeom>
              <a:rect b="b" l="l" r="r" t="t"/>
              <a:pathLst>
                <a:path extrusionOk="0" fill="none" h="2372" w="5655">
                  <a:moveTo>
                    <a:pt x="1" y="1"/>
                  </a:moveTo>
                  <a:cubicBezTo>
                    <a:pt x="1" y="1"/>
                    <a:pt x="3891" y="1490"/>
                    <a:pt x="5654" y="2372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080918" y="2165874"/>
              <a:ext cx="21808" cy="21291"/>
            </a:xfrm>
            <a:custGeom>
              <a:rect b="b" l="l" r="r" t="t"/>
              <a:pathLst>
                <a:path extrusionOk="0" h="1277" w="1308">
                  <a:moveTo>
                    <a:pt x="638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1003"/>
                    <a:pt x="274" y="1277"/>
                    <a:pt x="638" y="1277"/>
                  </a:cubicBezTo>
                  <a:cubicBezTo>
                    <a:pt x="1003" y="1277"/>
                    <a:pt x="1307" y="1003"/>
                    <a:pt x="1307" y="639"/>
                  </a:cubicBezTo>
                  <a:cubicBezTo>
                    <a:pt x="1307" y="274"/>
                    <a:pt x="1003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027205" y="2194247"/>
              <a:ext cx="24342" cy="24342"/>
            </a:xfrm>
            <a:custGeom>
              <a:rect b="b" l="l" r="r" t="t"/>
              <a:pathLst>
                <a:path extrusionOk="0" h="1460" w="1460">
                  <a:moveTo>
                    <a:pt x="730" y="0"/>
                  </a:moveTo>
                  <a:cubicBezTo>
                    <a:pt x="335" y="0"/>
                    <a:pt x="0" y="335"/>
                    <a:pt x="0" y="730"/>
                  </a:cubicBezTo>
                  <a:cubicBezTo>
                    <a:pt x="0" y="1155"/>
                    <a:pt x="335" y="1459"/>
                    <a:pt x="730" y="1459"/>
                  </a:cubicBezTo>
                  <a:cubicBezTo>
                    <a:pt x="1125" y="1459"/>
                    <a:pt x="1459" y="1155"/>
                    <a:pt x="1459" y="730"/>
                  </a:cubicBezTo>
                  <a:cubicBezTo>
                    <a:pt x="1459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255727" y="1670300"/>
              <a:ext cx="44616" cy="641074"/>
            </a:xfrm>
            <a:custGeom>
              <a:rect b="b" l="l" r="r" t="t"/>
              <a:pathLst>
                <a:path extrusionOk="0" fill="none" h="38451" w="2676">
                  <a:moveTo>
                    <a:pt x="2675" y="0"/>
                  </a:moveTo>
                  <a:cubicBezTo>
                    <a:pt x="2675" y="0"/>
                    <a:pt x="669" y="24590"/>
                    <a:pt x="1" y="3845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286635" y="1768091"/>
              <a:ext cx="63372" cy="72492"/>
            </a:xfrm>
            <a:custGeom>
              <a:rect b="b" l="l" r="r" t="t"/>
              <a:pathLst>
                <a:path extrusionOk="0" fill="none" h="4348" w="3801">
                  <a:moveTo>
                    <a:pt x="3800" y="1"/>
                  </a:moveTo>
                  <a:cubicBezTo>
                    <a:pt x="3800" y="1"/>
                    <a:pt x="1581" y="2463"/>
                    <a:pt x="1" y="434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226337" y="1712360"/>
              <a:ext cx="63872" cy="85146"/>
            </a:xfrm>
            <a:custGeom>
              <a:rect b="b" l="l" r="r" t="t"/>
              <a:pathLst>
                <a:path extrusionOk="0" fill="none" h="5107" w="3831">
                  <a:moveTo>
                    <a:pt x="1" y="0"/>
                  </a:moveTo>
                  <a:cubicBezTo>
                    <a:pt x="1" y="0"/>
                    <a:pt x="2584" y="3465"/>
                    <a:pt x="3831" y="510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276499" y="1863865"/>
              <a:ext cx="89715" cy="121142"/>
            </a:xfrm>
            <a:custGeom>
              <a:rect b="b" l="l" r="r" t="t"/>
              <a:pathLst>
                <a:path extrusionOk="0" fill="none" h="7266" w="5381">
                  <a:moveTo>
                    <a:pt x="5381" y="1"/>
                  </a:moveTo>
                  <a:cubicBezTo>
                    <a:pt x="5381" y="1"/>
                    <a:pt x="2220" y="4499"/>
                    <a:pt x="1" y="7265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217718" y="1984978"/>
              <a:ext cx="53735" cy="72992"/>
            </a:xfrm>
            <a:custGeom>
              <a:rect b="b" l="l" r="r" t="t"/>
              <a:pathLst>
                <a:path extrusionOk="0" fill="none" h="4378" w="3223">
                  <a:moveTo>
                    <a:pt x="1" y="0"/>
                  </a:moveTo>
                  <a:cubicBezTo>
                    <a:pt x="974" y="1550"/>
                    <a:pt x="2038" y="2979"/>
                    <a:pt x="3223" y="4377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263329" y="2135966"/>
              <a:ext cx="49167" cy="47150"/>
            </a:xfrm>
            <a:custGeom>
              <a:rect b="b" l="l" r="r" t="t"/>
              <a:pathLst>
                <a:path extrusionOk="0" fill="none" h="2828" w="2949">
                  <a:moveTo>
                    <a:pt x="2949" y="1"/>
                  </a:moveTo>
                  <a:cubicBezTo>
                    <a:pt x="2949" y="1"/>
                    <a:pt x="1004" y="1855"/>
                    <a:pt x="1" y="2828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304890" y="2115711"/>
              <a:ext cx="26359" cy="26359"/>
            </a:xfrm>
            <a:custGeom>
              <a:rect b="b" l="l" r="r" t="t"/>
              <a:pathLst>
                <a:path extrusionOk="0" h="1581" w="1581">
                  <a:moveTo>
                    <a:pt x="790" y="0"/>
                  </a:moveTo>
                  <a:cubicBezTo>
                    <a:pt x="365" y="0"/>
                    <a:pt x="0" y="335"/>
                    <a:pt x="0" y="790"/>
                  </a:cubicBezTo>
                  <a:cubicBezTo>
                    <a:pt x="0" y="1216"/>
                    <a:pt x="365" y="1581"/>
                    <a:pt x="790" y="1581"/>
                  </a:cubicBezTo>
                  <a:cubicBezTo>
                    <a:pt x="1216" y="1581"/>
                    <a:pt x="1581" y="1216"/>
                    <a:pt x="1581" y="790"/>
                  </a:cubicBezTo>
                  <a:cubicBezTo>
                    <a:pt x="1581" y="33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204048" y="1971792"/>
              <a:ext cx="26876" cy="26376"/>
            </a:xfrm>
            <a:custGeom>
              <a:rect b="b" l="l" r="r" t="t"/>
              <a:pathLst>
                <a:path extrusionOk="0" h="1582" w="1612">
                  <a:moveTo>
                    <a:pt x="821" y="1"/>
                  </a:moveTo>
                  <a:cubicBezTo>
                    <a:pt x="365" y="1"/>
                    <a:pt x="0" y="366"/>
                    <a:pt x="0" y="791"/>
                  </a:cubicBezTo>
                  <a:cubicBezTo>
                    <a:pt x="0" y="1247"/>
                    <a:pt x="365" y="1581"/>
                    <a:pt x="821" y="1581"/>
                  </a:cubicBezTo>
                  <a:cubicBezTo>
                    <a:pt x="1247" y="1581"/>
                    <a:pt x="1611" y="1247"/>
                    <a:pt x="1611" y="791"/>
                  </a:cubicBezTo>
                  <a:cubicBezTo>
                    <a:pt x="1611" y="366"/>
                    <a:pt x="1247" y="1"/>
                    <a:pt x="82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2288669" y="1658647"/>
              <a:ext cx="23325" cy="23325"/>
            </a:xfrm>
            <a:custGeom>
              <a:rect b="b" l="l" r="r" t="t"/>
              <a:pathLst>
                <a:path extrusionOk="0" h="1399" w="1399">
                  <a:moveTo>
                    <a:pt x="699" y="0"/>
                  </a:moveTo>
                  <a:cubicBezTo>
                    <a:pt x="304" y="0"/>
                    <a:pt x="0" y="304"/>
                    <a:pt x="0" y="699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699"/>
                  </a:cubicBezTo>
                  <a:cubicBezTo>
                    <a:pt x="1399" y="30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214684" y="1700707"/>
              <a:ext cx="22825" cy="22808"/>
            </a:xfrm>
            <a:custGeom>
              <a:rect b="b" l="l" r="r" t="t"/>
              <a:pathLst>
                <a:path extrusionOk="0" h="1368" w="1369">
                  <a:moveTo>
                    <a:pt x="700" y="0"/>
                  </a:moveTo>
                  <a:cubicBezTo>
                    <a:pt x="305" y="0"/>
                    <a:pt x="1" y="304"/>
                    <a:pt x="1" y="69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4" y="1368"/>
                    <a:pt x="1368" y="1064"/>
                    <a:pt x="1368" y="69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300322" y="2124313"/>
              <a:ext cx="136331" cy="183481"/>
            </a:xfrm>
            <a:custGeom>
              <a:rect b="b" l="l" r="r" t="t"/>
              <a:pathLst>
                <a:path extrusionOk="0" fill="none" h="11005" w="8177">
                  <a:moveTo>
                    <a:pt x="0" y="11004"/>
                  </a:moveTo>
                  <a:cubicBezTo>
                    <a:pt x="0" y="11004"/>
                    <a:pt x="4377" y="3466"/>
                    <a:pt x="8177" y="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342882" y="2169925"/>
              <a:ext cx="8636" cy="58287"/>
            </a:xfrm>
            <a:custGeom>
              <a:rect b="b" l="l" r="r" t="t"/>
              <a:pathLst>
                <a:path extrusionOk="0" fill="none" h="3496" w="518">
                  <a:moveTo>
                    <a:pt x="1" y="0"/>
                  </a:moveTo>
                  <a:cubicBezTo>
                    <a:pt x="335" y="1125"/>
                    <a:pt x="517" y="2311"/>
                    <a:pt x="517" y="3496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380892" y="2171442"/>
              <a:ext cx="63356" cy="15722"/>
            </a:xfrm>
            <a:custGeom>
              <a:rect b="b" l="l" r="r" t="t"/>
              <a:pathLst>
                <a:path extrusionOk="0" fill="none" h="943" w="3800">
                  <a:moveTo>
                    <a:pt x="0" y="943"/>
                  </a:moveTo>
                  <a:cubicBezTo>
                    <a:pt x="0" y="943"/>
                    <a:pt x="2402" y="122"/>
                    <a:pt x="3800" y="1"/>
                  </a:cubicBezTo>
                </a:path>
              </a:pathLst>
            </a:custGeom>
            <a:noFill/>
            <a:ln cap="rnd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329712" y="2148136"/>
              <a:ext cx="26876" cy="26876"/>
            </a:xfrm>
            <a:custGeom>
              <a:rect b="b" l="l" r="r" t="t"/>
              <a:pathLst>
                <a:path extrusionOk="0" h="1612" w="1612">
                  <a:moveTo>
                    <a:pt x="791" y="0"/>
                  </a:moveTo>
                  <a:cubicBezTo>
                    <a:pt x="365" y="0"/>
                    <a:pt x="0" y="365"/>
                    <a:pt x="0" y="821"/>
                  </a:cubicBezTo>
                  <a:cubicBezTo>
                    <a:pt x="0" y="1247"/>
                    <a:pt x="365" y="1611"/>
                    <a:pt x="791" y="1611"/>
                  </a:cubicBezTo>
                  <a:cubicBezTo>
                    <a:pt x="1247" y="1611"/>
                    <a:pt x="1611" y="1247"/>
                    <a:pt x="1611" y="821"/>
                  </a:cubicBezTo>
                  <a:cubicBezTo>
                    <a:pt x="1611" y="365"/>
                    <a:pt x="1247" y="0"/>
                    <a:pt x="79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2440690" y="2158272"/>
              <a:ext cx="26359" cy="26359"/>
            </a:xfrm>
            <a:custGeom>
              <a:rect b="b" l="l" r="r" t="t"/>
              <a:pathLst>
                <a:path extrusionOk="0" h="1581" w="1581">
                  <a:moveTo>
                    <a:pt x="790" y="0"/>
                  </a:moveTo>
                  <a:cubicBezTo>
                    <a:pt x="334" y="0"/>
                    <a:pt x="0" y="365"/>
                    <a:pt x="0" y="791"/>
                  </a:cubicBezTo>
                  <a:cubicBezTo>
                    <a:pt x="0" y="1247"/>
                    <a:pt x="334" y="1581"/>
                    <a:pt x="790" y="1581"/>
                  </a:cubicBezTo>
                  <a:cubicBezTo>
                    <a:pt x="1216" y="1581"/>
                    <a:pt x="1581" y="1247"/>
                    <a:pt x="1581" y="791"/>
                  </a:cubicBezTo>
                  <a:cubicBezTo>
                    <a:pt x="1581" y="36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433088" y="2102024"/>
              <a:ext cx="26359" cy="26876"/>
            </a:xfrm>
            <a:custGeom>
              <a:rect b="b" l="l" r="r" t="t"/>
              <a:pathLst>
                <a:path extrusionOk="0" h="1612" w="1581">
                  <a:moveTo>
                    <a:pt x="790" y="0"/>
                  </a:moveTo>
                  <a:cubicBezTo>
                    <a:pt x="335" y="0"/>
                    <a:pt x="0" y="365"/>
                    <a:pt x="0" y="791"/>
                  </a:cubicBezTo>
                  <a:cubicBezTo>
                    <a:pt x="0" y="1247"/>
                    <a:pt x="335" y="1611"/>
                    <a:pt x="790" y="1611"/>
                  </a:cubicBezTo>
                  <a:cubicBezTo>
                    <a:pt x="1216" y="1611"/>
                    <a:pt x="1581" y="1247"/>
                    <a:pt x="1581" y="791"/>
                  </a:cubicBezTo>
                  <a:cubicBezTo>
                    <a:pt x="1581" y="365"/>
                    <a:pt x="1216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36"/>
          <p:cNvSpPr/>
          <p:nvPr/>
        </p:nvSpPr>
        <p:spPr>
          <a:xfrm>
            <a:off x="6593100" y="23640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6"/>
          <p:cNvGrpSpPr/>
          <p:nvPr/>
        </p:nvGrpSpPr>
        <p:grpSpPr>
          <a:xfrm flipH="1" rot="3718461">
            <a:off x="7128169" y="2914922"/>
            <a:ext cx="1386029" cy="2705445"/>
            <a:chOff x="409722" y="228600"/>
            <a:chExt cx="1385931" cy="2705253"/>
          </a:xfrm>
        </p:grpSpPr>
        <p:grpSp>
          <p:nvGrpSpPr>
            <p:cNvPr id="641" name="Google Shape;641;p3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642" name="Google Shape;642;p3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4" name="Google Shape;644;p3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6" name="Google Shape;646;p36"/>
          <p:cNvSpPr txBox="1"/>
          <p:nvPr>
            <p:ph idx="1" type="body"/>
          </p:nvPr>
        </p:nvSpPr>
        <p:spPr>
          <a:xfrm>
            <a:off x="4566600" y="1285977"/>
            <a:ext cx="38589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7" name="Google Shape;647;p36"/>
          <p:cNvSpPr txBox="1"/>
          <p:nvPr>
            <p:ph idx="2" type="body"/>
          </p:nvPr>
        </p:nvSpPr>
        <p:spPr>
          <a:xfrm>
            <a:off x="718500" y="1285877"/>
            <a:ext cx="38400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7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650" name="Google Shape;650;p3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6" name="Google Shape;656;p37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657" name="Google Shape;657;p37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8" name="Google Shape;658;p37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659" name="Google Shape;659;p37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7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1" name="Google Shape;661;p37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662" name="Google Shape;662;p37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37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7"/>
          <p:cNvSpPr txBox="1"/>
          <p:nvPr>
            <p:ph idx="1" type="subTitle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67" name="Google Shape;667;p37"/>
          <p:cNvSpPr txBox="1"/>
          <p:nvPr>
            <p:ph idx="2" type="subTitle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68" name="Google Shape;668;p37"/>
          <p:cNvSpPr txBox="1"/>
          <p:nvPr>
            <p:ph idx="3" type="subTitle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4" type="subTitle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70" name="Google Shape;670;p37"/>
          <p:cNvSpPr txBox="1"/>
          <p:nvPr>
            <p:ph idx="5" type="subTitle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6" type="subTitle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72" name="Google Shape;672;p3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38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675" name="Google Shape;675;p3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0" name="Google Shape;680;p38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681" name="Google Shape;681;p38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2" name="Google Shape;682;p38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683" name="Google Shape;683;p38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8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5" name="Google Shape;685;p38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686" name="Google Shape;686;p38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8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8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38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3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2" type="title"/>
          </p:nvPr>
        </p:nvSpPr>
        <p:spPr>
          <a:xfrm>
            <a:off x="956140" y="2476038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2" name="Google Shape;692;p38"/>
          <p:cNvSpPr txBox="1"/>
          <p:nvPr>
            <p:ph idx="1" type="subTitle"/>
          </p:nvPr>
        </p:nvSpPr>
        <p:spPr>
          <a:xfrm>
            <a:off x="956140" y="2871987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8"/>
          <p:cNvSpPr txBox="1"/>
          <p:nvPr>
            <p:ph idx="3" type="title"/>
          </p:nvPr>
        </p:nvSpPr>
        <p:spPr>
          <a:xfrm>
            <a:off x="956140" y="1340825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4" name="Google Shape;694;p38"/>
          <p:cNvSpPr txBox="1"/>
          <p:nvPr>
            <p:ph idx="4" type="subTitle"/>
          </p:nvPr>
        </p:nvSpPr>
        <p:spPr>
          <a:xfrm>
            <a:off x="956140" y="1736725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38"/>
          <p:cNvSpPr txBox="1"/>
          <p:nvPr>
            <p:ph idx="5" type="title"/>
          </p:nvPr>
        </p:nvSpPr>
        <p:spPr>
          <a:xfrm>
            <a:off x="956140" y="3611250"/>
            <a:ext cx="2896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96" name="Google Shape;696;p38"/>
          <p:cNvSpPr txBox="1"/>
          <p:nvPr>
            <p:ph idx="6" type="subTitle"/>
          </p:nvPr>
        </p:nvSpPr>
        <p:spPr>
          <a:xfrm>
            <a:off x="956140" y="4007250"/>
            <a:ext cx="289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39"/>
          <p:cNvGrpSpPr/>
          <p:nvPr/>
        </p:nvGrpSpPr>
        <p:grpSpPr>
          <a:xfrm>
            <a:off x="-9513" y="2"/>
            <a:ext cx="9177947" cy="5143510"/>
            <a:chOff x="-9513" y="2"/>
            <a:chExt cx="9177947" cy="5143510"/>
          </a:xfrm>
        </p:grpSpPr>
        <p:sp>
          <p:nvSpPr>
            <p:cNvPr id="699" name="Google Shape;699;p3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05" name="Google Shape;705;p3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3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07" name="Google Shape;707;p3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9" name="Google Shape;709;p39"/>
          <p:cNvSpPr txBox="1"/>
          <p:nvPr>
            <p:ph idx="1" type="subTitle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2" name="Google Shape;712;p39"/>
          <p:cNvSpPr txBox="1"/>
          <p:nvPr>
            <p:ph idx="4" type="subTitle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5" type="subTitle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6" type="subTitle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7" type="subTitle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8" type="subTitle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8" name="Google Shape;718;p39"/>
          <p:cNvGrpSpPr/>
          <p:nvPr/>
        </p:nvGrpSpPr>
        <p:grpSpPr>
          <a:xfrm rot="10308110">
            <a:off x="7728626" y="741469"/>
            <a:ext cx="1385958" cy="2705306"/>
            <a:chOff x="409722" y="228600"/>
            <a:chExt cx="1385931" cy="2705253"/>
          </a:xfrm>
        </p:grpSpPr>
        <p:grpSp>
          <p:nvGrpSpPr>
            <p:cNvPr id="719" name="Google Shape;719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20" name="Google Shape;720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" name="Google Shape;722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39"/>
          <p:cNvGrpSpPr/>
          <p:nvPr/>
        </p:nvGrpSpPr>
        <p:grpSpPr>
          <a:xfrm rot="-2972274">
            <a:off x="538275" y="2810662"/>
            <a:ext cx="1386048" cy="2705483"/>
            <a:chOff x="409722" y="228600"/>
            <a:chExt cx="1385931" cy="2705253"/>
          </a:xfrm>
        </p:grpSpPr>
        <p:grpSp>
          <p:nvGrpSpPr>
            <p:cNvPr id="724" name="Google Shape;724;p39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25" name="Google Shape;725;p39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9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7" name="Google Shape;727;p39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0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730" name="Google Shape;730;p4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4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38" name="Google Shape;738;p4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4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40" name="Google Shape;740;p4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2" name="Google Shape;742;p4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3" name="Google Shape;743;p40"/>
          <p:cNvSpPr txBox="1"/>
          <p:nvPr>
            <p:ph idx="2" type="title"/>
          </p:nvPr>
        </p:nvSpPr>
        <p:spPr>
          <a:xfrm>
            <a:off x="712511" y="1629449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1" type="subTitle"/>
          </p:nvPr>
        </p:nvSpPr>
        <p:spPr>
          <a:xfrm>
            <a:off x="712511" y="3429438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40"/>
          <p:cNvSpPr txBox="1"/>
          <p:nvPr>
            <p:ph idx="3" type="title"/>
          </p:nvPr>
        </p:nvSpPr>
        <p:spPr>
          <a:xfrm>
            <a:off x="2640569" y="1630277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4" type="subTitle"/>
          </p:nvPr>
        </p:nvSpPr>
        <p:spPr>
          <a:xfrm>
            <a:off x="2640569" y="3430175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4568627" y="1629463"/>
            <a:ext cx="19293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4568627" y="3429450"/>
            <a:ext cx="19293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40"/>
          <p:cNvSpPr txBox="1"/>
          <p:nvPr>
            <p:ph idx="7" type="title"/>
          </p:nvPr>
        </p:nvSpPr>
        <p:spPr>
          <a:xfrm>
            <a:off x="6505789" y="1630290"/>
            <a:ext cx="19257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6505789" y="3430179"/>
            <a:ext cx="1925700" cy="7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4675100" y="579312"/>
            <a:ext cx="38040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6659628" y="3464137"/>
            <a:ext cx="1805174" cy="1083810"/>
            <a:chOff x="6659628" y="3464137"/>
            <a:chExt cx="1805174" cy="1083810"/>
          </a:xfrm>
        </p:grpSpPr>
        <p:sp>
          <p:nvSpPr>
            <p:cNvPr id="139" name="Google Shape;139;p5"/>
            <p:cNvSpPr/>
            <p:nvPr/>
          </p:nvSpPr>
          <p:spPr>
            <a:xfrm flipH="1">
              <a:off x="6659628" y="3545595"/>
              <a:ext cx="1262868" cy="100235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flipH="1" rot="10800000">
              <a:off x="7611614" y="3464137"/>
              <a:ext cx="853189" cy="845690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/>
          <p:nvPr/>
        </p:nvSpPr>
        <p:spPr>
          <a:xfrm flipH="1" rot="10800000">
            <a:off x="661175" y="576012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674764" y="1598807"/>
            <a:ext cx="768932" cy="729508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6" name="Google Shape;146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" name="Google Shape;150;p5"/>
          <p:cNvGrpSpPr/>
          <p:nvPr/>
        </p:nvGrpSpPr>
        <p:grpSpPr>
          <a:xfrm flipH="1" rot="-10283466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1" name="Google Shape;151;p5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5" name="Google Shape;155;p5"/>
            <p:cNvSpPr/>
            <p:nvPr/>
          </p:nvSpPr>
          <p:spPr>
            <a:xfrm>
              <a:off x="3817855" y="1437512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789888" y="1403830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3985754" y="1615346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5"/>
          <p:cNvSpPr txBox="1"/>
          <p:nvPr>
            <p:ph idx="1" type="subTitle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5"/>
          <p:cNvSpPr txBox="1"/>
          <p:nvPr>
            <p:ph idx="2" type="subTitle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5"/>
          <p:cNvSpPr/>
          <p:nvPr/>
        </p:nvSpPr>
        <p:spPr>
          <a:xfrm>
            <a:off x="3757049" y="44949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3" type="title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41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753" name="Google Shape;753;p4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068464" y="-29154"/>
              <a:ext cx="1600279" cy="119956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743289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60" name="Google Shape;760;p4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1" name="Google Shape;761;p4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62" name="Google Shape;762;p4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4" name="Google Shape;764;p41"/>
          <p:cNvSpPr txBox="1"/>
          <p:nvPr>
            <p:ph idx="1" type="subTitle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5" name="Google Shape;765;p41"/>
          <p:cNvSpPr txBox="1"/>
          <p:nvPr>
            <p:ph idx="2" type="subTitle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66" name="Google Shape;766;p41"/>
          <p:cNvSpPr txBox="1"/>
          <p:nvPr>
            <p:ph idx="3" type="subTitle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7" name="Google Shape;767;p41"/>
          <p:cNvSpPr txBox="1"/>
          <p:nvPr>
            <p:ph idx="4" type="subTitle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68" name="Google Shape;768;p41"/>
          <p:cNvSpPr txBox="1"/>
          <p:nvPr>
            <p:ph idx="5" type="subTitle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9" name="Google Shape;769;p41"/>
          <p:cNvSpPr txBox="1"/>
          <p:nvPr>
            <p:ph idx="6" type="subTitle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0" name="Google Shape;770;p41"/>
          <p:cNvSpPr txBox="1"/>
          <p:nvPr>
            <p:ph idx="7" type="subTitle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2" name="Google Shape;772;p41"/>
          <p:cNvSpPr txBox="1"/>
          <p:nvPr>
            <p:ph idx="9" type="subTitle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3" name="Google Shape;773;p41"/>
          <p:cNvSpPr txBox="1"/>
          <p:nvPr>
            <p:ph idx="13" type="subTitle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4" name="Google Shape;774;p41"/>
          <p:cNvSpPr txBox="1"/>
          <p:nvPr>
            <p:ph idx="14" type="subTitle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5" name="Google Shape;775;p41"/>
          <p:cNvSpPr txBox="1"/>
          <p:nvPr>
            <p:ph idx="15" type="subTitle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76" name="Google Shape;776;p4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7" name="Google Shape;777;p41"/>
          <p:cNvGrpSpPr/>
          <p:nvPr/>
        </p:nvGrpSpPr>
        <p:grpSpPr>
          <a:xfrm rot="1877870">
            <a:off x="-80880" y="163153"/>
            <a:ext cx="1385966" cy="2705322"/>
            <a:chOff x="409722" y="228600"/>
            <a:chExt cx="1385931" cy="2705253"/>
          </a:xfrm>
        </p:grpSpPr>
        <p:grpSp>
          <p:nvGrpSpPr>
            <p:cNvPr id="778" name="Google Shape;778;p4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79" name="Google Shape;779;p4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1" name="Google Shape;781;p4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>
          <a:xfrm flipH="1" rot="128945">
            <a:off x="8148859" y="1763418"/>
            <a:ext cx="1385935" cy="2705263"/>
            <a:chOff x="409722" y="228600"/>
            <a:chExt cx="1385931" cy="2705253"/>
          </a:xfrm>
        </p:grpSpPr>
        <p:grpSp>
          <p:nvGrpSpPr>
            <p:cNvPr id="783" name="Google Shape;783;p41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84" name="Google Shape;784;p4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6" name="Google Shape;786;p4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42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789" name="Google Shape;789;p42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2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797" name="Google Shape;797;p4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8" name="Google Shape;798;p4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799" name="Google Shape;799;p4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1" name="Google Shape;801;p42"/>
          <p:cNvSpPr txBox="1"/>
          <p:nvPr>
            <p:ph hasCustomPrompt="1" type="title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2" name="Google Shape;802;p42"/>
          <p:cNvSpPr txBox="1"/>
          <p:nvPr>
            <p:ph hasCustomPrompt="1" idx="2" type="title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3" name="Google Shape;803;p42"/>
          <p:cNvSpPr txBox="1"/>
          <p:nvPr>
            <p:ph hasCustomPrompt="1" idx="3" type="title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4" name="Google Shape;804;p42"/>
          <p:cNvSpPr txBox="1"/>
          <p:nvPr>
            <p:ph idx="1" type="subTitle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5" name="Google Shape;805;p42"/>
          <p:cNvSpPr txBox="1"/>
          <p:nvPr>
            <p:ph idx="4" type="subTitle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6" name="Google Shape;806;p42"/>
          <p:cNvSpPr txBox="1"/>
          <p:nvPr>
            <p:ph idx="5" type="subTitle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3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" name="Google Shape;809;p43"/>
          <p:cNvGrpSpPr/>
          <p:nvPr/>
        </p:nvGrpSpPr>
        <p:grpSpPr>
          <a:xfrm flipH="1">
            <a:off x="348" y="-6"/>
            <a:ext cx="8806136" cy="5143519"/>
            <a:chOff x="362298" y="-6"/>
            <a:chExt cx="8806136" cy="5143519"/>
          </a:xfrm>
        </p:grpSpPr>
        <p:sp>
          <p:nvSpPr>
            <p:cNvPr id="810" name="Google Shape;810;p43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362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7972352" y="1076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43"/>
          <p:cNvSpPr/>
          <p:nvPr/>
        </p:nvSpPr>
        <p:spPr>
          <a:xfrm flipH="1" rot="10800000">
            <a:off x="7953723" y="1952624"/>
            <a:ext cx="1196082" cy="113470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16" name="Google Shape;816;p4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7" name="Google Shape;817;p4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18" name="Google Shape;818;p4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0" name="Google Shape;820;p43"/>
          <p:cNvSpPr txBox="1"/>
          <p:nvPr>
            <p:ph idx="1" type="subTitle"/>
          </p:nvPr>
        </p:nvSpPr>
        <p:spPr>
          <a:xfrm>
            <a:off x="1047800" y="384060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43"/>
          <p:cNvSpPr txBox="1"/>
          <p:nvPr>
            <p:ph idx="2" type="subTitle"/>
          </p:nvPr>
        </p:nvSpPr>
        <p:spPr>
          <a:xfrm>
            <a:off x="4818700" y="384060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3"/>
          <p:cNvSpPr txBox="1"/>
          <p:nvPr>
            <p:ph hasCustomPrompt="1" type="title"/>
          </p:nvPr>
        </p:nvSpPr>
        <p:spPr>
          <a:xfrm>
            <a:off x="4818700" y="3302925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3" name="Google Shape;823;p43"/>
          <p:cNvSpPr txBox="1"/>
          <p:nvPr>
            <p:ph hasCustomPrompt="1" idx="3" type="title"/>
          </p:nvPr>
        </p:nvSpPr>
        <p:spPr>
          <a:xfrm>
            <a:off x="1047800" y="3302925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3"/>
          <p:cNvSpPr txBox="1"/>
          <p:nvPr>
            <p:ph idx="4" type="subTitle"/>
          </p:nvPr>
        </p:nvSpPr>
        <p:spPr>
          <a:xfrm>
            <a:off x="1047800" y="216925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3"/>
          <p:cNvSpPr txBox="1"/>
          <p:nvPr>
            <p:ph idx="5" type="subTitle"/>
          </p:nvPr>
        </p:nvSpPr>
        <p:spPr>
          <a:xfrm>
            <a:off x="4818700" y="2169250"/>
            <a:ext cx="327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3"/>
          <p:cNvSpPr txBox="1"/>
          <p:nvPr>
            <p:ph hasCustomPrompt="1" idx="6" type="title"/>
          </p:nvPr>
        </p:nvSpPr>
        <p:spPr>
          <a:xfrm>
            <a:off x="4818700" y="1636050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7" name="Google Shape;827;p43"/>
          <p:cNvSpPr txBox="1"/>
          <p:nvPr>
            <p:ph hasCustomPrompt="1" idx="7" type="title"/>
          </p:nvPr>
        </p:nvSpPr>
        <p:spPr>
          <a:xfrm>
            <a:off x="1047800" y="1636050"/>
            <a:ext cx="3277500" cy="38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M Sans"/>
              <a:buNone/>
              <a:defRPr sz="36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828" name="Google Shape;828;p43"/>
          <p:cNvSpPr txBox="1"/>
          <p:nvPr>
            <p:ph idx="8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/>
          <p:nvPr/>
        </p:nvSpPr>
        <p:spPr>
          <a:xfrm flipH="1" rot="10800000">
            <a:off x="7132742" y="3935018"/>
            <a:ext cx="1612254" cy="120848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/>
          <p:nvPr/>
        </p:nvSpPr>
        <p:spPr>
          <a:xfrm flipH="1" rot="10800000">
            <a:off x="743298" y="-6"/>
            <a:ext cx="1664900" cy="1264737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/>
          <p:nvPr/>
        </p:nvSpPr>
        <p:spPr>
          <a:xfrm flipH="1">
            <a:off x="-9513" y="406410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/>
          <p:nvPr/>
        </p:nvSpPr>
        <p:spPr>
          <a:xfrm flipH="1">
            <a:off x="-9513" y="1284033"/>
            <a:ext cx="1143784" cy="108505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5" name="Google Shape;835;p4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36" name="Google Shape;836;p4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7" name="Google Shape;837;p4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38" name="Google Shape;838;p4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4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1" name="Google Shape;841;p44"/>
          <p:cNvSpPr txBox="1"/>
          <p:nvPr>
            <p:ph idx="2" type="title"/>
          </p:nvPr>
        </p:nvSpPr>
        <p:spPr>
          <a:xfrm>
            <a:off x="720000" y="324772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44"/>
          <p:cNvSpPr txBox="1"/>
          <p:nvPr>
            <p:ph idx="1" type="subTitle"/>
          </p:nvPr>
        </p:nvSpPr>
        <p:spPr>
          <a:xfrm>
            <a:off x="720000" y="3638507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4"/>
          <p:cNvSpPr txBox="1"/>
          <p:nvPr>
            <p:ph idx="3" type="title"/>
          </p:nvPr>
        </p:nvSpPr>
        <p:spPr>
          <a:xfrm flipH="1">
            <a:off x="3403800" y="2193497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4" name="Google Shape;844;p44"/>
          <p:cNvSpPr txBox="1"/>
          <p:nvPr>
            <p:ph idx="4" type="subTitle"/>
          </p:nvPr>
        </p:nvSpPr>
        <p:spPr>
          <a:xfrm flipH="1">
            <a:off x="3403800" y="1405563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44"/>
          <p:cNvSpPr txBox="1"/>
          <p:nvPr>
            <p:ph idx="5" type="title"/>
          </p:nvPr>
        </p:nvSpPr>
        <p:spPr>
          <a:xfrm>
            <a:off x="6087600" y="324772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4"/>
          <p:cNvSpPr txBox="1"/>
          <p:nvPr>
            <p:ph idx="6" type="subTitle"/>
          </p:nvPr>
        </p:nvSpPr>
        <p:spPr>
          <a:xfrm>
            <a:off x="6087600" y="3638507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44"/>
          <p:cNvSpPr txBox="1"/>
          <p:nvPr>
            <p:ph hasCustomPrompt="1" idx="7" type="title"/>
          </p:nvPr>
        </p:nvSpPr>
        <p:spPr>
          <a:xfrm>
            <a:off x="1328550" y="18774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8" name="Google Shape;848;p44"/>
          <p:cNvSpPr txBox="1"/>
          <p:nvPr>
            <p:ph hasCustomPrompt="1" idx="8" type="title"/>
          </p:nvPr>
        </p:nvSpPr>
        <p:spPr>
          <a:xfrm flipH="1">
            <a:off x="4014650" y="3363244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9" name="Google Shape;849;p44"/>
          <p:cNvSpPr txBox="1"/>
          <p:nvPr>
            <p:ph hasCustomPrompt="1" idx="9" type="title"/>
          </p:nvPr>
        </p:nvSpPr>
        <p:spPr>
          <a:xfrm>
            <a:off x="6711300" y="1877400"/>
            <a:ext cx="10890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1_1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5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45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53" name="Google Shape;853;p4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4" name="Google Shape;854;p4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55" name="Google Shape;855;p4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7" name="Google Shape;857;p45"/>
          <p:cNvGrpSpPr/>
          <p:nvPr/>
        </p:nvGrpSpPr>
        <p:grpSpPr>
          <a:xfrm flipH="1" rot="10800000">
            <a:off x="-9513" y="-6"/>
            <a:ext cx="9177947" cy="5143510"/>
            <a:chOff x="-9513" y="2"/>
            <a:chExt cx="9177947" cy="5143510"/>
          </a:xfrm>
        </p:grpSpPr>
        <p:sp>
          <p:nvSpPr>
            <p:cNvPr id="858" name="Google Shape;858;p45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4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4" name="Google Shape;864;p45"/>
          <p:cNvSpPr txBox="1"/>
          <p:nvPr>
            <p:ph hasCustomPrompt="1" idx="2" type="title"/>
          </p:nvPr>
        </p:nvSpPr>
        <p:spPr>
          <a:xfrm>
            <a:off x="7326200" y="1624450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5" name="Google Shape;865;p45"/>
          <p:cNvSpPr txBox="1"/>
          <p:nvPr>
            <p:ph hasCustomPrompt="1" idx="3" type="title"/>
          </p:nvPr>
        </p:nvSpPr>
        <p:spPr>
          <a:xfrm>
            <a:off x="7326200" y="2728561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6" name="Google Shape;866;p45"/>
          <p:cNvSpPr txBox="1"/>
          <p:nvPr>
            <p:ph hasCustomPrompt="1" idx="4" type="title"/>
          </p:nvPr>
        </p:nvSpPr>
        <p:spPr>
          <a:xfrm>
            <a:off x="7326200" y="3834746"/>
            <a:ext cx="1096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721244" y="1626412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8" name="Google Shape;868;p45"/>
          <p:cNvSpPr txBox="1"/>
          <p:nvPr>
            <p:ph idx="5" type="subTitle"/>
          </p:nvPr>
        </p:nvSpPr>
        <p:spPr>
          <a:xfrm>
            <a:off x="721244" y="2729600"/>
            <a:ext cx="3019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9" name="Google Shape;869;p45"/>
          <p:cNvSpPr txBox="1"/>
          <p:nvPr>
            <p:ph idx="6" type="subTitle"/>
          </p:nvPr>
        </p:nvSpPr>
        <p:spPr>
          <a:xfrm>
            <a:off x="721244" y="3836688"/>
            <a:ext cx="301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0" name="Google Shape;870;p45"/>
          <p:cNvSpPr txBox="1"/>
          <p:nvPr>
            <p:ph idx="7" type="title"/>
          </p:nvPr>
        </p:nvSpPr>
        <p:spPr>
          <a:xfrm>
            <a:off x="3886200" y="1242375"/>
            <a:ext cx="3019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1" name="Google Shape;871;p45"/>
          <p:cNvSpPr txBox="1"/>
          <p:nvPr>
            <p:ph idx="8" type="title"/>
          </p:nvPr>
        </p:nvSpPr>
        <p:spPr>
          <a:xfrm>
            <a:off x="3886200" y="23512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2" name="Google Shape;872;p45"/>
          <p:cNvSpPr txBox="1"/>
          <p:nvPr>
            <p:ph idx="9" type="title"/>
          </p:nvPr>
        </p:nvSpPr>
        <p:spPr>
          <a:xfrm>
            <a:off x="3886200" y="3460175"/>
            <a:ext cx="3014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6_1_1_1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" name="Google Shape;875;p46"/>
          <p:cNvGrpSpPr/>
          <p:nvPr/>
        </p:nvGrpSpPr>
        <p:grpSpPr>
          <a:xfrm>
            <a:off x="-9513" y="1381124"/>
            <a:ext cx="9177947" cy="3762388"/>
            <a:chOff x="-9513" y="1381124"/>
            <a:chExt cx="9177947" cy="3762388"/>
          </a:xfrm>
        </p:grpSpPr>
        <p:sp>
          <p:nvSpPr>
            <p:cNvPr id="876" name="Google Shape;876;p46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880" name="Google Shape;880;p4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1" name="Google Shape;881;p4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882" name="Google Shape;882;p4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4" name="Google Shape;884;p4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5" name="Google Shape;885;p46"/>
          <p:cNvSpPr txBox="1"/>
          <p:nvPr>
            <p:ph hasCustomPrompt="1" idx="2" type="title"/>
          </p:nvPr>
        </p:nvSpPr>
        <p:spPr>
          <a:xfrm>
            <a:off x="1525659" y="2772538"/>
            <a:ext cx="9126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6" name="Google Shape;886;p46"/>
          <p:cNvSpPr txBox="1"/>
          <p:nvPr>
            <p:ph idx="3" type="title"/>
          </p:nvPr>
        </p:nvSpPr>
        <p:spPr>
          <a:xfrm>
            <a:off x="992859" y="1841025"/>
            <a:ext cx="1978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87" name="Google Shape;887;p46"/>
          <p:cNvSpPr txBox="1"/>
          <p:nvPr>
            <p:ph idx="1" type="subTitle"/>
          </p:nvPr>
        </p:nvSpPr>
        <p:spPr>
          <a:xfrm>
            <a:off x="992859" y="1265259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8" name="Google Shape;888;p46"/>
          <p:cNvSpPr txBox="1"/>
          <p:nvPr>
            <p:ph hasCustomPrompt="1" idx="4" type="title"/>
          </p:nvPr>
        </p:nvSpPr>
        <p:spPr>
          <a:xfrm>
            <a:off x="3294130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9" name="Google Shape;889;p46"/>
          <p:cNvSpPr txBox="1"/>
          <p:nvPr>
            <p:ph idx="5" type="title"/>
          </p:nvPr>
        </p:nvSpPr>
        <p:spPr>
          <a:xfrm>
            <a:off x="2761330" y="3699500"/>
            <a:ext cx="19782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2761330" y="409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1" name="Google Shape;891;p46"/>
          <p:cNvSpPr txBox="1"/>
          <p:nvPr>
            <p:ph hasCustomPrompt="1" idx="7" type="title"/>
          </p:nvPr>
        </p:nvSpPr>
        <p:spPr>
          <a:xfrm>
            <a:off x="5062601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46"/>
          <p:cNvSpPr txBox="1"/>
          <p:nvPr>
            <p:ph idx="8" type="title"/>
          </p:nvPr>
        </p:nvSpPr>
        <p:spPr>
          <a:xfrm>
            <a:off x="4529801" y="1833350"/>
            <a:ext cx="1978200" cy="3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3" name="Google Shape;893;p46"/>
          <p:cNvSpPr txBox="1"/>
          <p:nvPr>
            <p:ph idx="9" type="subTitle"/>
          </p:nvPr>
        </p:nvSpPr>
        <p:spPr>
          <a:xfrm>
            <a:off x="4529801" y="1265259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4" name="Google Shape;894;p46"/>
          <p:cNvSpPr txBox="1"/>
          <p:nvPr>
            <p:ph hasCustomPrompt="1" idx="13" type="title"/>
          </p:nvPr>
        </p:nvSpPr>
        <p:spPr>
          <a:xfrm>
            <a:off x="6831071" y="2771188"/>
            <a:ext cx="9126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b="1"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5" name="Google Shape;895;p46"/>
          <p:cNvSpPr txBox="1"/>
          <p:nvPr>
            <p:ph idx="14" type="title"/>
          </p:nvPr>
        </p:nvSpPr>
        <p:spPr>
          <a:xfrm>
            <a:off x="6298271" y="3699500"/>
            <a:ext cx="19782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6" name="Google Shape;896;p46"/>
          <p:cNvSpPr txBox="1"/>
          <p:nvPr>
            <p:ph idx="15" type="subTitle"/>
          </p:nvPr>
        </p:nvSpPr>
        <p:spPr>
          <a:xfrm>
            <a:off x="6298271" y="40928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7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899" name="Google Shape;899;p4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07" name="Google Shape;907;p4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8" name="Google Shape;908;p4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9" name="Google Shape;909;p4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1" name="Google Shape;911;p47"/>
          <p:cNvSpPr txBox="1"/>
          <p:nvPr>
            <p:ph idx="1" type="subTitle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12" name="Google Shape;912;p47"/>
          <p:cNvSpPr txBox="1"/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">
    <p:bg>
      <p:bgPr>
        <a:solidFill>
          <a:schemeClr val="accent2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8"/>
          <p:cNvSpPr txBox="1"/>
          <p:nvPr>
            <p:ph idx="1" type="subTitle"/>
          </p:nvPr>
        </p:nvSpPr>
        <p:spPr>
          <a:xfrm>
            <a:off x="4857750" y="1213625"/>
            <a:ext cx="3586200" cy="21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15" name="Google Shape;915;p48"/>
          <p:cNvSpPr txBox="1"/>
          <p:nvPr>
            <p:ph type="title"/>
          </p:nvPr>
        </p:nvSpPr>
        <p:spPr>
          <a:xfrm>
            <a:off x="5476875" y="3649175"/>
            <a:ext cx="2967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b="1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accent2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9"/>
          <p:cNvSpPr txBox="1"/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8" name="Google Shape;918;p49"/>
          <p:cNvSpPr txBox="1"/>
          <p:nvPr>
            <p:ph idx="1" type="subTitle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9" name="Google Shape;919;p49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solidFill>
          <a:schemeClr val="accent2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6" name="Google Shape;166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1" name="Google Shape;171;p6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2" name="Google Shape;172;p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7" name="Google Shape;177;p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bg>
      <p:bgPr>
        <a:solidFill>
          <a:schemeClr val="accent2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7"/>
          <p:cNvSpPr txBox="1"/>
          <p:nvPr>
            <p:ph idx="1" type="subTitle"/>
          </p:nvPr>
        </p:nvSpPr>
        <p:spPr>
          <a:xfrm>
            <a:off x="949500" y="2215050"/>
            <a:ext cx="29076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5" name="Google Shape;185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8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9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" name="Google Shape;210;p9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iO-rJAu36w8" TargetMode="External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3"/>
          <p:cNvSpPr txBox="1"/>
          <p:nvPr>
            <p:ph idx="1" type="subTitle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desenvolver sem código?</a:t>
            </a:r>
            <a:endParaRPr/>
          </a:p>
        </p:txBody>
      </p:sp>
      <p:sp>
        <p:nvSpPr>
          <p:cNvPr id="981" name="Google Shape;981;p53"/>
          <p:cNvSpPr txBox="1"/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NO-COD</a:t>
            </a:r>
            <a:endParaRPr/>
          </a:p>
        </p:txBody>
      </p:sp>
      <p:grpSp>
        <p:nvGrpSpPr>
          <p:cNvPr id="982" name="Google Shape;982;p53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83" name="Google Shape;983;p53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53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1016" name="Google Shape;1016;p53"/>
            <p:cNvSpPr/>
            <p:nvPr/>
          </p:nvSpPr>
          <p:spPr>
            <a:xfrm>
              <a:off x="3631725" y="3070825"/>
              <a:ext cx="195525" cy="237500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3623575" y="3062700"/>
              <a:ext cx="211825" cy="2562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3775225" y="3070825"/>
              <a:ext cx="196125" cy="237500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3767700" y="3062700"/>
              <a:ext cx="211175" cy="2562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3605425" y="2788875"/>
              <a:ext cx="391625" cy="396650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3600400" y="2783875"/>
              <a:ext cx="402275" cy="409800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3663050" y="2851525"/>
              <a:ext cx="276975" cy="273850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6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62"/>
          <p:cNvSpPr txBox="1"/>
          <p:nvPr>
            <p:ph idx="3" type="subTitle"/>
          </p:nvPr>
        </p:nvSpPr>
        <p:spPr>
          <a:xfrm>
            <a:off x="4846850" y="2894425"/>
            <a:ext cx="3754800" cy="7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(ANTIGO INTEGROMAT)</a:t>
            </a:r>
            <a:endParaRPr/>
          </a:p>
        </p:txBody>
      </p:sp>
      <p:sp>
        <p:nvSpPr>
          <p:cNvPr id="1438" name="Google Shape;1438;p62"/>
          <p:cNvSpPr txBox="1"/>
          <p:nvPr>
            <p:ph idx="4" type="subTitle"/>
          </p:nvPr>
        </p:nvSpPr>
        <p:spPr>
          <a:xfrm>
            <a:off x="4931600" y="3373100"/>
            <a:ext cx="32199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Ações que contribui para que o processo de vendas seja </a:t>
            </a:r>
            <a:r>
              <a:rPr lang="en"/>
              <a:t>flexível</a:t>
            </a:r>
            <a:r>
              <a:rPr lang="en"/>
              <a:t> e descomplicado</a:t>
            </a:r>
            <a:endParaRPr/>
          </a:p>
        </p:txBody>
      </p:sp>
      <p:sp>
        <p:nvSpPr>
          <p:cNvPr id="1439" name="Google Shape;1439;p62"/>
          <p:cNvSpPr txBox="1"/>
          <p:nvPr>
            <p:ph idx="5" type="subTitle"/>
          </p:nvPr>
        </p:nvSpPr>
        <p:spPr>
          <a:xfrm>
            <a:off x="1883730" y="3010169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ZAPIER</a:t>
            </a:r>
            <a:endParaRPr/>
          </a:p>
        </p:txBody>
      </p:sp>
      <p:sp>
        <p:nvSpPr>
          <p:cNvPr id="1440" name="Google Shape;1440;p62"/>
          <p:cNvSpPr txBox="1"/>
          <p:nvPr>
            <p:ph idx="6" type="subTitle"/>
          </p:nvPr>
        </p:nvSpPr>
        <p:spPr>
          <a:xfrm>
            <a:off x="1430425" y="3373123"/>
            <a:ext cx="2491500" cy="7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Envio de dados de um sistema para outro de forma facilitada</a:t>
            </a:r>
            <a:endParaRPr/>
          </a:p>
        </p:txBody>
      </p:sp>
      <p:sp>
        <p:nvSpPr>
          <p:cNvPr id="1441" name="Google Shape;1441;p62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62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3" name="Google Shape;1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925" y="1514925"/>
            <a:ext cx="1446702" cy="144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62"/>
          <p:cNvPicPr preferRelativeResize="0"/>
          <p:nvPr/>
        </p:nvPicPr>
        <p:blipFill rotWithShape="1">
          <a:blip r:embed="rId4">
            <a:alphaModFix/>
          </a:blip>
          <a:srcRect b="13513" l="6441" r="6038" t="15362"/>
          <a:stretch/>
        </p:blipFill>
        <p:spPr>
          <a:xfrm>
            <a:off x="5651450" y="1563475"/>
            <a:ext cx="1780200" cy="14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63"/>
          <p:cNvSpPr txBox="1"/>
          <p:nvPr>
            <p:ph idx="4294967295" type="ctrTitle"/>
          </p:nvPr>
        </p:nvSpPr>
        <p:spPr>
          <a:xfrm>
            <a:off x="781000" y="1949800"/>
            <a:ext cx="37026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THANKS!</a:t>
            </a:r>
            <a:endParaRPr sz="5500"/>
          </a:p>
        </p:txBody>
      </p:sp>
      <p:sp>
        <p:nvSpPr>
          <p:cNvPr id="1450" name="Google Shape;1450;p63"/>
          <p:cNvSpPr/>
          <p:nvPr/>
        </p:nvSpPr>
        <p:spPr>
          <a:xfrm>
            <a:off x="3737471" y="3592044"/>
            <a:ext cx="8933" cy="3970"/>
          </a:xfrm>
          <a:custGeom>
            <a:rect b="b" l="l" r="r" t="t"/>
            <a:pathLst>
              <a:path extrusionOk="0" h="164" w="369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63"/>
          <p:cNvSpPr/>
          <p:nvPr/>
        </p:nvSpPr>
        <p:spPr>
          <a:xfrm>
            <a:off x="4071957" y="3717705"/>
            <a:ext cx="3970" cy="7941"/>
          </a:xfrm>
          <a:custGeom>
            <a:rect b="b" l="l" r="r" t="t"/>
            <a:pathLst>
              <a:path extrusionOk="0" h="328" w="164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63"/>
          <p:cNvSpPr/>
          <p:nvPr/>
        </p:nvSpPr>
        <p:spPr>
          <a:xfrm>
            <a:off x="8374101" y="2829563"/>
            <a:ext cx="16688" cy="109793"/>
          </a:xfrm>
          <a:custGeom>
            <a:rect b="b" l="l" r="r" t="t"/>
            <a:pathLst>
              <a:path extrusionOk="0" h="4579" w="696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63"/>
          <p:cNvSpPr/>
          <p:nvPr/>
        </p:nvSpPr>
        <p:spPr>
          <a:xfrm>
            <a:off x="8190811" y="3404875"/>
            <a:ext cx="3956" cy="86271"/>
          </a:xfrm>
          <a:custGeom>
            <a:rect b="b" l="l" r="r" t="t"/>
            <a:pathLst>
              <a:path extrusionOk="0" h="3598" w="165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63"/>
          <p:cNvSpPr/>
          <p:nvPr/>
        </p:nvSpPr>
        <p:spPr>
          <a:xfrm>
            <a:off x="8292743" y="2997148"/>
            <a:ext cx="24" cy="24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63"/>
          <p:cNvSpPr/>
          <p:nvPr/>
        </p:nvSpPr>
        <p:spPr>
          <a:xfrm>
            <a:off x="8153573" y="2993239"/>
            <a:ext cx="143122" cy="109793"/>
          </a:xfrm>
          <a:custGeom>
            <a:rect b="b" l="l" r="r" t="t"/>
            <a:pathLst>
              <a:path extrusionOk="0" h="4579" w="5969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3"/>
          <p:cNvSpPr/>
          <p:nvPr/>
        </p:nvSpPr>
        <p:spPr>
          <a:xfrm>
            <a:off x="7884056" y="3291194"/>
            <a:ext cx="12756" cy="45102"/>
          </a:xfrm>
          <a:custGeom>
            <a:rect b="b" l="l" r="r" t="t"/>
            <a:pathLst>
              <a:path extrusionOk="0" h="1881" w="532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3"/>
          <p:cNvSpPr/>
          <p:nvPr/>
        </p:nvSpPr>
        <p:spPr>
          <a:xfrm>
            <a:off x="7884056" y="3274529"/>
            <a:ext cx="41169" cy="61766"/>
          </a:xfrm>
          <a:custGeom>
            <a:rect b="b" l="l" r="r" t="t"/>
            <a:pathLst>
              <a:path extrusionOk="0" h="2576" w="1717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63"/>
          <p:cNvSpPr/>
          <p:nvPr/>
        </p:nvSpPr>
        <p:spPr>
          <a:xfrm>
            <a:off x="8259413" y="3148091"/>
            <a:ext cx="24529" cy="16688"/>
          </a:xfrm>
          <a:custGeom>
            <a:rect b="b" l="l" r="r" t="t"/>
            <a:pathLst>
              <a:path extrusionOk="0" h="696" w="1023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63"/>
          <p:cNvSpPr/>
          <p:nvPr/>
        </p:nvSpPr>
        <p:spPr>
          <a:xfrm>
            <a:off x="7945800" y="3397035"/>
            <a:ext cx="32370" cy="12756"/>
          </a:xfrm>
          <a:custGeom>
            <a:rect b="b" l="l" r="r" t="t"/>
            <a:pathLst>
              <a:path extrusionOk="0" h="532" w="135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3"/>
          <p:cNvSpPr/>
          <p:nvPr/>
        </p:nvSpPr>
        <p:spPr>
          <a:xfrm>
            <a:off x="7978147" y="339703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3"/>
          <p:cNvSpPr/>
          <p:nvPr/>
        </p:nvSpPr>
        <p:spPr>
          <a:xfrm>
            <a:off x="7978147" y="3393102"/>
            <a:ext cx="20597" cy="3956"/>
          </a:xfrm>
          <a:custGeom>
            <a:rect b="b" l="l" r="r" t="t"/>
            <a:pathLst>
              <a:path extrusionOk="0" h="165" w="859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3"/>
          <p:cNvSpPr/>
          <p:nvPr/>
        </p:nvSpPr>
        <p:spPr>
          <a:xfrm>
            <a:off x="7945800" y="3372529"/>
            <a:ext cx="68624" cy="37261"/>
          </a:xfrm>
          <a:custGeom>
            <a:rect b="b" l="l" r="r" t="t"/>
            <a:pathLst>
              <a:path extrusionOk="0" h="1554" w="2862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3"/>
          <p:cNvSpPr/>
          <p:nvPr/>
        </p:nvSpPr>
        <p:spPr>
          <a:xfrm>
            <a:off x="8072238" y="3523472"/>
            <a:ext cx="7865" cy="3932"/>
          </a:xfrm>
          <a:custGeom>
            <a:rect b="b" l="l" r="r" t="t"/>
            <a:pathLst>
              <a:path extrusionOk="0" h="164" w="328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3"/>
          <p:cNvSpPr/>
          <p:nvPr/>
        </p:nvSpPr>
        <p:spPr>
          <a:xfrm>
            <a:off x="8194743" y="340487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63"/>
          <p:cNvSpPr/>
          <p:nvPr/>
        </p:nvSpPr>
        <p:spPr>
          <a:xfrm>
            <a:off x="8194743" y="3404875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6" name="Google Shape;1466;p63"/>
          <p:cNvGrpSpPr/>
          <p:nvPr/>
        </p:nvGrpSpPr>
        <p:grpSpPr>
          <a:xfrm>
            <a:off x="3524120" y="4307399"/>
            <a:ext cx="6289057" cy="539064"/>
            <a:chOff x="3457434" y="4469778"/>
            <a:chExt cx="6350017" cy="544289"/>
          </a:xfrm>
        </p:grpSpPr>
        <p:sp>
          <p:nvSpPr>
            <p:cNvPr id="1467" name="Google Shape;1467;p63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3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3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3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3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3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3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3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3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3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3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3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3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3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3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3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3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3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3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3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3"/>
            <p:cNvSpPr/>
            <p:nvPr/>
          </p:nvSpPr>
          <p:spPr>
            <a:xfrm>
              <a:off x="3494040" y="4494520"/>
              <a:ext cx="6313411" cy="12880"/>
            </a:xfrm>
            <a:custGeom>
              <a:rect b="b" l="l" r="r" t="t"/>
              <a:pathLst>
                <a:path extrusionOk="0" h="532" w="260777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63"/>
          <p:cNvSpPr/>
          <p:nvPr/>
        </p:nvSpPr>
        <p:spPr>
          <a:xfrm>
            <a:off x="4124124" y="1940852"/>
            <a:ext cx="5113942" cy="3032359"/>
          </a:xfrm>
          <a:custGeom>
            <a:rect b="b" l="l" r="r" t="t"/>
            <a:pathLst>
              <a:path extrusionOk="0" h="134190" w="225135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63"/>
          <p:cNvGrpSpPr/>
          <p:nvPr/>
        </p:nvGrpSpPr>
        <p:grpSpPr>
          <a:xfrm>
            <a:off x="8710866" y="1686515"/>
            <a:ext cx="1176128" cy="2845470"/>
            <a:chOff x="7907551" y="-114309"/>
            <a:chExt cx="1908059" cy="4616272"/>
          </a:xfrm>
        </p:grpSpPr>
        <p:sp>
          <p:nvSpPr>
            <p:cNvPr id="1490" name="Google Shape;1490;p63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3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3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3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3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3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3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3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3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3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3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3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3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3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3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3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63"/>
          <p:cNvSpPr/>
          <p:nvPr/>
        </p:nvSpPr>
        <p:spPr>
          <a:xfrm>
            <a:off x="4108715" y="1945809"/>
            <a:ext cx="5145401" cy="3032255"/>
          </a:xfrm>
          <a:custGeom>
            <a:rect b="b" l="l" r="r" t="t"/>
            <a:pathLst>
              <a:path extrusionOk="0" h="134722" w="225626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63"/>
          <p:cNvSpPr/>
          <p:nvPr/>
        </p:nvSpPr>
        <p:spPr>
          <a:xfrm>
            <a:off x="4195225" y="4784947"/>
            <a:ext cx="5013370" cy="10623"/>
          </a:xfrm>
          <a:custGeom>
            <a:rect b="b" l="l" r="r" t="t"/>
            <a:pathLst>
              <a:path extrusionOk="0" h="696" w="219044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63"/>
          <p:cNvSpPr/>
          <p:nvPr/>
        </p:nvSpPr>
        <p:spPr>
          <a:xfrm>
            <a:off x="4496502" y="4310732"/>
            <a:ext cx="4422237" cy="367551"/>
          </a:xfrm>
          <a:custGeom>
            <a:rect b="b" l="l" r="r" t="t"/>
            <a:pathLst>
              <a:path extrusionOk="0" h="15329" w="192313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63"/>
          <p:cNvSpPr/>
          <p:nvPr/>
        </p:nvSpPr>
        <p:spPr>
          <a:xfrm>
            <a:off x="4375927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63"/>
          <p:cNvSpPr/>
          <p:nvPr/>
        </p:nvSpPr>
        <p:spPr>
          <a:xfrm>
            <a:off x="4483610" y="4850506"/>
            <a:ext cx="49034" cy="53925"/>
          </a:xfrm>
          <a:custGeom>
            <a:rect b="b" l="l" r="r" t="t"/>
            <a:pathLst>
              <a:path extrusionOk="0" h="2249" w="2045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63"/>
          <p:cNvSpPr/>
          <p:nvPr/>
        </p:nvSpPr>
        <p:spPr>
          <a:xfrm>
            <a:off x="4610161" y="4850506"/>
            <a:ext cx="52966" cy="53925"/>
          </a:xfrm>
          <a:custGeom>
            <a:rect b="b" l="l" r="r" t="t"/>
            <a:pathLst>
              <a:path extrusionOk="0" h="2249" w="2209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2" name="Google Shape;1512;p63"/>
          <p:cNvGrpSpPr/>
          <p:nvPr/>
        </p:nvGrpSpPr>
        <p:grpSpPr>
          <a:xfrm>
            <a:off x="5022638" y="2137564"/>
            <a:ext cx="3344957" cy="2009200"/>
            <a:chOff x="4894275" y="1974100"/>
            <a:chExt cx="3377379" cy="2028675"/>
          </a:xfrm>
        </p:grpSpPr>
        <p:sp>
          <p:nvSpPr>
            <p:cNvPr id="1513" name="Google Shape;1513;p63"/>
            <p:cNvSpPr/>
            <p:nvPr/>
          </p:nvSpPr>
          <p:spPr>
            <a:xfrm>
              <a:off x="4894275" y="1974100"/>
              <a:ext cx="3377276" cy="2028675"/>
            </a:xfrm>
            <a:custGeom>
              <a:rect b="b" l="l" r="r" t="t"/>
              <a:pathLst>
                <a:path extrusionOk="0" h="87717" w="145635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3"/>
            <p:cNvSpPr/>
            <p:nvPr/>
          </p:nvSpPr>
          <p:spPr>
            <a:xfrm>
              <a:off x="5010071" y="2039400"/>
              <a:ext cx="3141877" cy="1887989"/>
            </a:xfrm>
            <a:custGeom>
              <a:rect b="b" l="l" r="r" t="t"/>
              <a:pathLst>
                <a:path extrusionOk="0" h="77171" w="129776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3"/>
            <p:cNvSpPr/>
            <p:nvPr/>
          </p:nvSpPr>
          <p:spPr>
            <a:xfrm>
              <a:off x="4894275" y="2927384"/>
              <a:ext cx="593774" cy="650011"/>
            </a:xfrm>
            <a:custGeom>
              <a:rect b="b" l="l" r="r" t="t"/>
              <a:pathLst>
                <a:path extrusionOk="0" h="26569" w="24526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3"/>
            <p:cNvSpPr/>
            <p:nvPr/>
          </p:nvSpPr>
          <p:spPr>
            <a:xfrm>
              <a:off x="4894275" y="2748398"/>
              <a:ext cx="412684" cy="466009"/>
            </a:xfrm>
            <a:custGeom>
              <a:rect b="b" l="l" r="r" t="t"/>
              <a:pathLst>
                <a:path extrusionOk="0" h="19048" w="17046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3"/>
            <p:cNvSpPr/>
            <p:nvPr/>
          </p:nvSpPr>
          <p:spPr>
            <a:xfrm>
              <a:off x="7166298" y="1974105"/>
              <a:ext cx="481948" cy="382978"/>
            </a:xfrm>
            <a:custGeom>
              <a:rect b="b" l="l" r="r" t="t"/>
              <a:pathLst>
                <a:path extrusionOk="0" h="15819" w="19907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5554307" y="3643378"/>
              <a:ext cx="436434" cy="350021"/>
            </a:xfrm>
            <a:custGeom>
              <a:rect b="b" l="l" r="r" t="t"/>
              <a:pathLst>
                <a:path extrusionOk="0" h="14307" w="18027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5805654" y="3698376"/>
              <a:ext cx="375086" cy="295023"/>
            </a:xfrm>
            <a:custGeom>
              <a:rect b="b" l="l" r="r" t="t"/>
              <a:pathLst>
                <a:path extrusionOk="0" h="12059" w="15493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3"/>
            <p:cNvSpPr/>
            <p:nvPr/>
          </p:nvSpPr>
          <p:spPr>
            <a:xfrm>
              <a:off x="6980269" y="1974105"/>
              <a:ext cx="380000" cy="291924"/>
            </a:xfrm>
            <a:custGeom>
              <a:rect b="b" l="l" r="r" t="t"/>
              <a:pathLst>
                <a:path extrusionOk="0" h="12058" w="15696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3"/>
            <p:cNvSpPr/>
            <p:nvPr/>
          </p:nvSpPr>
          <p:spPr>
            <a:xfrm>
              <a:off x="7672965" y="2381801"/>
              <a:ext cx="598689" cy="585834"/>
            </a:xfrm>
            <a:custGeom>
              <a:rect b="b" l="l" r="r" t="t"/>
              <a:pathLst>
                <a:path extrusionOk="0" h="24198" w="24729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3"/>
            <p:cNvSpPr/>
            <p:nvPr/>
          </p:nvSpPr>
          <p:spPr>
            <a:xfrm>
              <a:off x="7508676" y="1974105"/>
              <a:ext cx="552206" cy="445319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3"/>
            <p:cNvSpPr/>
            <p:nvPr/>
          </p:nvSpPr>
          <p:spPr>
            <a:xfrm>
              <a:off x="7887684" y="2092855"/>
              <a:ext cx="383971" cy="39188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4894275" y="3443377"/>
              <a:ext cx="383995" cy="396015"/>
            </a:xfrm>
            <a:custGeom>
              <a:rect b="b" l="l" r="r" t="t"/>
              <a:pathLst>
                <a:path extrusionOk="0" h="16187" w="15861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3"/>
            <p:cNvSpPr/>
            <p:nvPr/>
          </p:nvSpPr>
          <p:spPr>
            <a:xfrm>
              <a:off x="5105070" y="3510386"/>
              <a:ext cx="584841" cy="483012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6" name="Google Shape;1526;p63"/>
          <p:cNvSpPr/>
          <p:nvPr/>
        </p:nvSpPr>
        <p:spPr>
          <a:xfrm>
            <a:off x="8758262" y="4834824"/>
            <a:ext cx="310724" cy="85288"/>
          </a:xfrm>
          <a:custGeom>
            <a:rect b="b" l="l" r="r" t="t"/>
            <a:pathLst>
              <a:path extrusionOk="0" h="3557" w="12959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63"/>
          <p:cNvSpPr/>
          <p:nvPr/>
        </p:nvSpPr>
        <p:spPr>
          <a:xfrm>
            <a:off x="6435759" y="2001336"/>
            <a:ext cx="411000" cy="81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63"/>
          <p:cNvSpPr/>
          <p:nvPr/>
        </p:nvSpPr>
        <p:spPr>
          <a:xfrm>
            <a:off x="6506895" y="2017983"/>
            <a:ext cx="51526" cy="51573"/>
          </a:xfrm>
          <a:custGeom>
            <a:rect b="b" l="l" r="r" t="t"/>
            <a:pathLst>
              <a:path extrusionOk="0" h="1097" w="1096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63"/>
          <p:cNvGrpSpPr/>
          <p:nvPr/>
        </p:nvGrpSpPr>
        <p:grpSpPr>
          <a:xfrm>
            <a:off x="5006038" y="4176002"/>
            <a:ext cx="1697226" cy="604018"/>
            <a:chOff x="-5302450" y="3084350"/>
            <a:chExt cx="1519450" cy="540750"/>
          </a:xfrm>
        </p:grpSpPr>
        <p:sp>
          <p:nvSpPr>
            <p:cNvPr id="1530" name="Google Shape;1530;p63"/>
            <p:cNvSpPr/>
            <p:nvPr/>
          </p:nvSpPr>
          <p:spPr>
            <a:xfrm>
              <a:off x="-4388300" y="3084350"/>
              <a:ext cx="584625" cy="269450"/>
            </a:xfrm>
            <a:custGeom>
              <a:rect b="b" l="l" r="r" t="t"/>
              <a:pathLst>
                <a:path extrusionOk="0" h="10778" w="23385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3"/>
            <p:cNvSpPr/>
            <p:nvPr/>
          </p:nvSpPr>
          <p:spPr>
            <a:xfrm>
              <a:off x="-5302450" y="3142000"/>
              <a:ext cx="509425" cy="211800"/>
            </a:xfrm>
            <a:custGeom>
              <a:rect b="b" l="l" r="r" t="t"/>
              <a:pathLst>
                <a:path extrusionOk="0" h="8472" w="20377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3"/>
            <p:cNvSpPr/>
            <p:nvPr/>
          </p:nvSpPr>
          <p:spPr>
            <a:xfrm>
              <a:off x="-4832525" y="3193825"/>
              <a:ext cx="451775" cy="409275"/>
            </a:xfrm>
            <a:custGeom>
              <a:rect b="b" l="l" r="r" t="t"/>
              <a:pathLst>
                <a:path extrusionOk="0" h="16371" w="18071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3"/>
            <p:cNvSpPr/>
            <p:nvPr/>
          </p:nvSpPr>
          <p:spPr>
            <a:xfrm>
              <a:off x="-4803700" y="3447750"/>
              <a:ext cx="25" cy="2550"/>
            </a:xfrm>
            <a:custGeom>
              <a:rect b="b" l="l" r="r" t="t"/>
              <a:pathLst>
                <a:path extrusionOk="0" h="102" w="1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-4808725" y="3197125"/>
              <a:ext cx="287000" cy="284500"/>
            </a:xfrm>
            <a:custGeom>
              <a:rect b="b" l="l" r="r" t="t"/>
              <a:pathLst>
                <a:path extrusionOk="0" h="11380" w="1148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3"/>
            <p:cNvSpPr/>
            <p:nvPr/>
          </p:nvSpPr>
          <p:spPr>
            <a:xfrm>
              <a:off x="-4777400" y="3228450"/>
              <a:ext cx="352150" cy="349650"/>
            </a:xfrm>
            <a:custGeom>
              <a:rect b="b" l="l" r="r" t="t"/>
              <a:pathLst>
                <a:path extrusionOk="0" h="13986" w="14086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-4237300" y="3179650"/>
              <a:ext cx="451800" cy="409300"/>
            </a:xfrm>
            <a:custGeom>
              <a:rect b="b" l="l" r="r" t="t"/>
              <a:pathLst>
                <a:path extrusionOk="0" h="16372" w="18072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3"/>
            <p:cNvSpPr/>
            <p:nvPr/>
          </p:nvSpPr>
          <p:spPr>
            <a:xfrm>
              <a:off x="-4832525" y="3170825"/>
              <a:ext cx="454275" cy="454275"/>
            </a:xfrm>
            <a:custGeom>
              <a:rect b="b" l="l" r="r" t="t"/>
              <a:pathLst>
                <a:path extrusionOk="0" h="18171" w="18171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-4208475" y="3434600"/>
              <a:ext cx="5675" cy="18200"/>
            </a:xfrm>
            <a:custGeom>
              <a:rect b="b" l="l" r="r" t="t"/>
              <a:pathLst>
                <a:path extrusionOk="0" h="728" w="227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3"/>
            <p:cNvSpPr/>
            <p:nvPr/>
          </p:nvSpPr>
          <p:spPr>
            <a:xfrm>
              <a:off x="-4210975" y="3183975"/>
              <a:ext cx="308300" cy="307675"/>
            </a:xfrm>
            <a:custGeom>
              <a:rect b="b" l="l" r="r" t="t"/>
              <a:pathLst>
                <a:path extrusionOk="0" h="12307" w="12332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3"/>
            <p:cNvSpPr/>
            <p:nvPr/>
          </p:nvSpPr>
          <p:spPr>
            <a:xfrm>
              <a:off x="-4166500" y="3228450"/>
              <a:ext cx="331500" cy="331500"/>
            </a:xfrm>
            <a:custGeom>
              <a:rect b="b" l="l" r="r" t="t"/>
              <a:pathLst>
                <a:path extrusionOk="0" h="13260" w="1326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3"/>
            <p:cNvSpPr/>
            <p:nvPr/>
          </p:nvSpPr>
          <p:spPr>
            <a:xfrm>
              <a:off x="-4239800" y="3157650"/>
              <a:ext cx="456800" cy="454300"/>
            </a:xfrm>
            <a:custGeom>
              <a:rect b="b" l="l" r="r" t="t"/>
              <a:pathLst>
                <a:path extrusionOk="0" h="18172" w="18272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-4427775" y="3254150"/>
              <a:ext cx="237500" cy="112175"/>
            </a:xfrm>
            <a:custGeom>
              <a:rect b="b" l="l" r="r" t="t"/>
              <a:pathLst>
                <a:path extrusionOk="0" h="4487" w="950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3" name="Google Shape;1543;p63"/>
          <p:cNvGrpSpPr/>
          <p:nvPr/>
        </p:nvGrpSpPr>
        <p:grpSpPr>
          <a:xfrm>
            <a:off x="3850756" y="3717928"/>
            <a:ext cx="929104" cy="584457"/>
            <a:chOff x="-2101325" y="2739725"/>
            <a:chExt cx="1315825" cy="827725"/>
          </a:xfrm>
        </p:grpSpPr>
        <p:sp>
          <p:nvSpPr>
            <p:cNvPr id="1544" name="Google Shape;1544;p63"/>
            <p:cNvSpPr/>
            <p:nvPr/>
          </p:nvSpPr>
          <p:spPr>
            <a:xfrm>
              <a:off x="-1699675" y="2857525"/>
              <a:ext cx="256275" cy="26350"/>
            </a:xfrm>
            <a:custGeom>
              <a:rect b="b" l="l" r="r" t="t"/>
              <a:pathLst>
                <a:path extrusionOk="0" h="1054" w="10251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3"/>
            <p:cNvSpPr/>
            <p:nvPr/>
          </p:nvSpPr>
          <p:spPr>
            <a:xfrm>
              <a:off x="-1668350" y="2891375"/>
              <a:ext cx="269450" cy="33850"/>
            </a:xfrm>
            <a:custGeom>
              <a:rect b="b" l="l" r="r" t="t"/>
              <a:pathLst>
                <a:path extrusionOk="0" h="1354" w="10778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3"/>
            <p:cNvSpPr/>
            <p:nvPr/>
          </p:nvSpPr>
          <p:spPr>
            <a:xfrm>
              <a:off x="-1736025" y="2815550"/>
              <a:ext cx="255675" cy="31350"/>
            </a:xfrm>
            <a:custGeom>
              <a:rect b="b" l="l" r="r" t="t"/>
              <a:pathLst>
                <a:path extrusionOk="0" h="1254" w="10227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3"/>
            <p:cNvSpPr/>
            <p:nvPr/>
          </p:nvSpPr>
          <p:spPr>
            <a:xfrm>
              <a:off x="-2101325" y="2929450"/>
              <a:ext cx="477475" cy="463200"/>
            </a:xfrm>
            <a:custGeom>
              <a:rect b="b" l="l" r="r" t="t"/>
              <a:pathLst>
                <a:path extrusionOk="0" h="18528" w="19099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-1819350" y="2865050"/>
              <a:ext cx="1033850" cy="702400"/>
            </a:xfrm>
            <a:custGeom>
              <a:rect b="b" l="l" r="r" t="t"/>
              <a:pathLst>
                <a:path extrusionOk="0" h="28096" w="41354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3"/>
            <p:cNvSpPr/>
            <p:nvPr/>
          </p:nvSpPr>
          <p:spPr>
            <a:xfrm>
              <a:off x="-1819350" y="2739725"/>
              <a:ext cx="1033850" cy="250675"/>
            </a:xfrm>
            <a:custGeom>
              <a:rect b="b" l="l" r="r" t="t"/>
              <a:pathLst>
                <a:path extrusionOk="0" h="10027" w="41354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-1769850" y="2758525"/>
              <a:ext cx="934850" cy="203675"/>
            </a:xfrm>
            <a:custGeom>
              <a:rect b="b" l="l" r="r" t="t"/>
              <a:pathLst>
                <a:path extrusionOk="0" h="8147" w="37394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-1657700" y="2878200"/>
              <a:ext cx="709925" cy="84000"/>
            </a:xfrm>
            <a:custGeom>
              <a:rect b="b" l="l" r="r" t="t"/>
              <a:pathLst>
                <a:path extrusionOk="0" h="3360" w="28397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3"/>
            <p:cNvSpPr/>
            <p:nvPr/>
          </p:nvSpPr>
          <p:spPr>
            <a:xfrm>
              <a:off x="-1574375" y="2907025"/>
              <a:ext cx="52650" cy="20700"/>
            </a:xfrm>
            <a:custGeom>
              <a:rect b="b" l="l" r="r" t="t"/>
              <a:pathLst>
                <a:path extrusionOk="0" h="828" w="2106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-1579375" y="2899500"/>
              <a:ext cx="60175" cy="28225"/>
            </a:xfrm>
            <a:custGeom>
              <a:rect b="b" l="l" r="r" t="t"/>
              <a:pathLst>
                <a:path extrusionOk="0" h="1129" w="2407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-1574375" y="2907025"/>
              <a:ext cx="52650" cy="20700"/>
            </a:xfrm>
            <a:custGeom>
              <a:rect b="b" l="l" r="r" t="t"/>
              <a:pathLst>
                <a:path extrusionOk="0" h="828" w="2106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3"/>
            <p:cNvSpPr/>
            <p:nvPr/>
          </p:nvSpPr>
          <p:spPr>
            <a:xfrm>
              <a:off x="-1561225" y="2904525"/>
              <a:ext cx="13200" cy="5025"/>
            </a:xfrm>
            <a:custGeom>
              <a:rect b="b" l="l" r="r" t="t"/>
              <a:pathLst>
                <a:path extrusionOk="0" h="201" w="528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-1561225" y="2907025"/>
              <a:ext cx="13200" cy="5050"/>
            </a:xfrm>
            <a:custGeom>
              <a:rect b="b" l="l" r="r" t="t"/>
              <a:pathLst>
                <a:path extrusionOk="0" h="202" w="528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-1482900" y="2938350"/>
              <a:ext cx="33875" cy="10675"/>
            </a:xfrm>
            <a:custGeom>
              <a:rect b="b" l="l" r="r" t="t"/>
              <a:pathLst>
                <a:path extrusionOk="0" h="427" w="1355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-1485400" y="2933350"/>
              <a:ext cx="39500" cy="15675"/>
            </a:xfrm>
            <a:custGeom>
              <a:rect b="b" l="l" r="r" t="t"/>
              <a:pathLst>
                <a:path extrusionOk="0" h="627" w="158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-1482900" y="2938350"/>
              <a:ext cx="33875" cy="10675"/>
            </a:xfrm>
            <a:custGeom>
              <a:rect b="b" l="l" r="r" t="t"/>
              <a:pathLst>
                <a:path extrusionOk="0" h="427" w="1355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-1474750" y="2935850"/>
              <a:ext cx="10050" cy="2525"/>
            </a:xfrm>
            <a:custGeom>
              <a:rect b="b" l="l" r="r" t="t"/>
              <a:pathLst>
                <a:path extrusionOk="0" h="101" w="402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-1474750" y="2938350"/>
              <a:ext cx="10050" cy="25"/>
            </a:xfrm>
            <a:custGeom>
              <a:rect b="b" l="l" r="r" t="t"/>
              <a:pathLst>
                <a:path extrusionOk="0" h="1" w="402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-1383275" y="2896375"/>
              <a:ext cx="23225" cy="10675"/>
            </a:xfrm>
            <a:custGeom>
              <a:rect b="b" l="l" r="r" t="t"/>
              <a:pathLst>
                <a:path extrusionOk="0" h="427" w="929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-1386400" y="2893875"/>
              <a:ext cx="26350" cy="13175"/>
            </a:xfrm>
            <a:custGeom>
              <a:rect b="b" l="l" r="r" t="t"/>
              <a:pathLst>
                <a:path extrusionOk="0" h="527" w="1054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-1383275" y="2896375"/>
              <a:ext cx="23225" cy="10675"/>
            </a:xfrm>
            <a:custGeom>
              <a:rect b="b" l="l" r="r" t="t"/>
              <a:pathLst>
                <a:path extrusionOk="0" h="427" w="929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-1378250" y="2893875"/>
              <a:ext cx="5025" cy="2525"/>
            </a:xfrm>
            <a:custGeom>
              <a:rect b="b" l="l" r="r" t="t"/>
              <a:pathLst>
                <a:path extrusionOk="0" h="101" w="201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-1378250" y="2896375"/>
              <a:ext cx="5025" cy="3150"/>
            </a:xfrm>
            <a:custGeom>
              <a:rect b="b" l="l" r="r" t="t"/>
              <a:pathLst>
                <a:path extrusionOk="0" h="126" w="201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67" name="Google Shape;1567;p63"/>
          <p:cNvCxnSpPr/>
          <p:nvPr/>
        </p:nvCxnSpPr>
        <p:spPr>
          <a:xfrm rot="5400000">
            <a:off x="4298540" y="3434306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63"/>
          <p:cNvCxnSpPr/>
          <p:nvPr/>
        </p:nvCxnSpPr>
        <p:spPr>
          <a:xfrm rot="5400000">
            <a:off x="4313211" y="3226625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63"/>
          <p:cNvCxnSpPr/>
          <p:nvPr/>
        </p:nvCxnSpPr>
        <p:spPr>
          <a:xfrm rot="5400000">
            <a:off x="4298540" y="3088643"/>
            <a:ext cx="326700" cy="9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63"/>
          <p:cNvSpPr txBox="1"/>
          <p:nvPr/>
        </p:nvSpPr>
        <p:spPr>
          <a:xfrm>
            <a:off x="5561625" y="2272225"/>
            <a:ext cx="2292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Considerações finais finais</a:t>
            </a:r>
            <a:endParaRPr sz="16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71" name="Google Shape;1571;p63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3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anks Brain GIF - Thanks Brain Sheldon Cooper GIFs" id="1573" name="Google Shape;157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447" y="2658925"/>
            <a:ext cx="2112612" cy="123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/>
          <p:nvPr>
            <p:ph type="title"/>
          </p:nvPr>
        </p:nvSpPr>
        <p:spPr>
          <a:xfrm>
            <a:off x="2348700" y="1216100"/>
            <a:ext cx="44466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no-code</a:t>
            </a:r>
            <a:endParaRPr sz="7000"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2135550" y="2963000"/>
            <a:ext cx="5138100" cy="11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um método da programação que não necessariamente envolve o uso de códigos e depende apenas de ferramentas GUI - Interface Gráfica do Usuário </a:t>
            </a:r>
            <a:endParaRPr/>
          </a:p>
        </p:txBody>
      </p:sp>
      <p:sp>
        <p:nvSpPr>
          <p:cNvPr id="1029" name="Google Shape;1029;p54"/>
          <p:cNvSpPr/>
          <p:nvPr/>
        </p:nvSpPr>
        <p:spPr>
          <a:xfrm>
            <a:off x="3722475" y="8504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54"/>
          <p:cNvGrpSpPr/>
          <p:nvPr/>
        </p:nvGrpSpPr>
        <p:grpSpPr>
          <a:xfrm flipH="1" rot="132037">
            <a:off x="6925900" y="1241707"/>
            <a:ext cx="1385983" cy="2705355"/>
            <a:chOff x="409722" y="228600"/>
            <a:chExt cx="1385931" cy="2705253"/>
          </a:xfrm>
        </p:grpSpPr>
        <p:grpSp>
          <p:nvGrpSpPr>
            <p:cNvPr id="1031" name="Google Shape;1031;p5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32" name="Google Shape;1032;p5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5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4"/>
          <p:cNvGrpSpPr/>
          <p:nvPr/>
        </p:nvGrpSpPr>
        <p:grpSpPr>
          <a:xfrm flipH="1" rot="-10569166">
            <a:off x="869887" y="1241686"/>
            <a:ext cx="1386005" cy="2705399"/>
            <a:chOff x="409722" y="228600"/>
            <a:chExt cx="1385931" cy="2705253"/>
          </a:xfrm>
        </p:grpSpPr>
        <p:grpSp>
          <p:nvGrpSpPr>
            <p:cNvPr id="1036" name="Google Shape;1036;p5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37" name="Google Shape;1037;p5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9" name="Google Shape;1039;p5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4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 txBox="1"/>
          <p:nvPr>
            <p:ph type="ctrTitle"/>
          </p:nvPr>
        </p:nvSpPr>
        <p:spPr>
          <a:xfrm flipH="1">
            <a:off x="1435200" y="1927050"/>
            <a:ext cx="33726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Gerenciamento de projetos</a:t>
            </a:r>
            <a:endParaRPr/>
          </a:p>
        </p:txBody>
      </p:sp>
      <p:sp>
        <p:nvSpPr>
          <p:cNvPr id="1047" name="Google Shape;1047;p55">
            <a:hlinkClick/>
          </p:cNvPr>
          <p:cNvSpPr txBox="1"/>
          <p:nvPr>
            <p:ph idx="2" type="title"/>
          </p:nvPr>
        </p:nvSpPr>
        <p:spPr>
          <a:xfrm flipH="1">
            <a:off x="6189050" y="76195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8" name="Google Shape;1048;p55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55"/>
          <p:cNvGrpSpPr/>
          <p:nvPr/>
        </p:nvGrpSpPr>
        <p:grpSpPr>
          <a:xfrm>
            <a:off x="6097897" y="2522386"/>
            <a:ext cx="2262362" cy="1677225"/>
            <a:chOff x="871286" y="1178546"/>
            <a:chExt cx="3487531" cy="2665647"/>
          </a:xfrm>
        </p:grpSpPr>
        <p:sp>
          <p:nvSpPr>
            <p:cNvPr id="1051" name="Google Shape;1051;p55"/>
            <p:cNvSpPr/>
            <p:nvPr/>
          </p:nvSpPr>
          <p:spPr>
            <a:xfrm>
              <a:off x="3724729" y="1676469"/>
              <a:ext cx="250893" cy="217703"/>
            </a:xfrm>
            <a:custGeom>
              <a:rect b="b" l="l" r="r" t="t"/>
              <a:pathLst>
                <a:path extrusionOk="0" h="11505" w="13259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1017834" y="2858259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871286" y="2075773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3817672" y="1437470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3789706" y="1403789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1051023" y="2188640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1713054" y="3158451"/>
              <a:ext cx="65453" cy="51696"/>
            </a:xfrm>
            <a:custGeom>
              <a:rect b="b" l="l" r="r" t="t"/>
              <a:pathLst>
                <a:path extrusionOk="0" h="2732" w="3459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3985564" y="1615295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3303608" y="2710292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2205301" y="3646895"/>
              <a:ext cx="750750" cy="156054"/>
            </a:xfrm>
            <a:custGeom>
              <a:rect b="b" l="l" r="r" t="t"/>
              <a:pathLst>
                <a:path extrusionOk="0" h="8247" w="39675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2189179" y="3642637"/>
              <a:ext cx="778737" cy="164096"/>
            </a:xfrm>
            <a:custGeom>
              <a:rect b="b" l="l" r="r" t="t"/>
              <a:pathLst>
                <a:path extrusionOk="0" h="8672" w="41154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2147911" y="3798646"/>
              <a:ext cx="873595" cy="41762"/>
            </a:xfrm>
            <a:custGeom>
              <a:rect b="b" l="l" r="r" t="t"/>
              <a:pathLst>
                <a:path extrusionOk="0" h="2207" w="46167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2144127" y="3794862"/>
              <a:ext cx="881164" cy="49331"/>
            </a:xfrm>
            <a:custGeom>
              <a:rect b="b" l="l" r="r" t="t"/>
              <a:pathLst>
                <a:path extrusionOk="0" h="2607" w="46567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5"/>
            <p:cNvSpPr/>
            <p:nvPr/>
          </p:nvSpPr>
          <p:spPr>
            <a:xfrm>
              <a:off x="1302359" y="1826802"/>
              <a:ext cx="2564775" cy="1849599"/>
            </a:xfrm>
            <a:custGeom>
              <a:rect b="b" l="l" r="r" t="t"/>
              <a:pathLst>
                <a:path extrusionOk="0" h="97746" w="135541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5"/>
            <p:cNvSpPr/>
            <p:nvPr/>
          </p:nvSpPr>
          <p:spPr>
            <a:xfrm>
              <a:off x="1298102" y="1823017"/>
              <a:ext cx="2572817" cy="1857187"/>
            </a:xfrm>
            <a:custGeom>
              <a:rect b="b" l="l" r="r" t="t"/>
              <a:pathLst>
                <a:path extrusionOk="0" h="98147" w="135966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1302359" y="1826802"/>
              <a:ext cx="2564775" cy="1575014"/>
            </a:xfrm>
            <a:custGeom>
              <a:rect b="b" l="l" r="r" t="t"/>
              <a:pathLst>
                <a:path extrusionOk="0" h="83235" w="135541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1298102" y="1823017"/>
              <a:ext cx="2572817" cy="1582583"/>
            </a:xfrm>
            <a:custGeom>
              <a:rect b="b" l="l" r="r" t="t"/>
              <a:pathLst>
                <a:path extrusionOk="0" h="83635" w="135966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1402909" y="1925440"/>
              <a:ext cx="2363212" cy="1365864"/>
            </a:xfrm>
            <a:custGeom>
              <a:rect b="b" l="l" r="r" t="t"/>
              <a:pathLst>
                <a:path extrusionOk="0" h="72182" w="124889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1399106" y="1921656"/>
              <a:ext cx="2371273" cy="1373452"/>
            </a:xfrm>
            <a:custGeom>
              <a:rect b="b" l="l" r="r" t="t"/>
              <a:pathLst>
                <a:path extrusionOk="0" h="72583" w="125315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2529202" y="3482825"/>
              <a:ext cx="110507" cy="108615"/>
            </a:xfrm>
            <a:custGeom>
              <a:rect b="b" l="l" r="r" t="t"/>
              <a:pathLst>
                <a:path extrusionOk="0" h="5740" w="584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3092575" y="2260259"/>
              <a:ext cx="1057124" cy="141219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1472143" y="2129359"/>
              <a:ext cx="420685" cy="359509"/>
            </a:xfrm>
            <a:custGeom>
              <a:rect b="b" l="l" r="r" t="t"/>
              <a:pathLst>
                <a:path extrusionOk="0" h="18999" w="22232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1754776" y="2239861"/>
              <a:ext cx="53134" cy="53134"/>
            </a:xfrm>
            <a:custGeom>
              <a:rect b="b" l="l" r="r" t="t"/>
              <a:pathLst>
                <a:path extrusionOk="0" h="2808" w="2808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1655664" y="2239861"/>
              <a:ext cx="53607" cy="53134"/>
            </a:xfrm>
            <a:custGeom>
              <a:rect b="b" l="l" r="r" t="t"/>
              <a:pathLst>
                <a:path extrusionOk="0" h="2808" w="2833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1557026" y="2239861"/>
              <a:ext cx="53607" cy="53134"/>
            </a:xfrm>
            <a:custGeom>
              <a:rect b="b" l="l" r="r" t="t"/>
              <a:pathLst>
                <a:path extrusionOk="0" h="2808" w="2833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1995687" y="1569770"/>
              <a:ext cx="1177585" cy="1549393"/>
            </a:xfrm>
            <a:custGeom>
              <a:rect b="b" l="l" r="r" t="t"/>
              <a:pathLst>
                <a:path extrusionOk="0" h="81881" w="62232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1991902" y="1565986"/>
              <a:ext cx="1185646" cy="1556981"/>
            </a:xfrm>
            <a:custGeom>
              <a:rect b="b" l="l" r="r" t="t"/>
              <a:pathLst>
                <a:path extrusionOk="0" h="82282" w="62658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2043104" y="1615295"/>
              <a:ext cx="1082745" cy="1456446"/>
            </a:xfrm>
            <a:custGeom>
              <a:rect b="b" l="l" r="r" t="t"/>
              <a:pathLst>
                <a:path extrusionOk="0" h="76969" w="5722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3009585" y="2955005"/>
              <a:ext cx="163642" cy="164096"/>
            </a:xfrm>
            <a:custGeom>
              <a:rect b="b" l="l" r="r" t="t"/>
              <a:pathLst>
                <a:path extrusionOk="0" h="8672" w="8648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3005327" y="2951202"/>
              <a:ext cx="172176" cy="171230"/>
            </a:xfrm>
            <a:custGeom>
              <a:rect b="b" l="l" r="r" t="t"/>
              <a:pathLst>
                <a:path extrusionOk="0" h="9049" w="9099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3009585" y="2955005"/>
              <a:ext cx="163642" cy="164096"/>
            </a:xfrm>
            <a:custGeom>
              <a:rect b="b" l="l" r="r" t="t"/>
              <a:pathLst>
                <a:path extrusionOk="0" h="8672" w="8648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3005327" y="2951202"/>
              <a:ext cx="172176" cy="171230"/>
            </a:xfrm>
            <a:custGeom>
              <a:rect b="b" l="l" r="r" t="t"/>
              <a:pathLst>
                <a:path extrusionOk="0" h="9049" w="9099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2163560" y="2208092"/>
              <a:ext cx="841824" cy="8080"/>
            </a:xfrm>
            <a:custGeom>
              <a:rect b="b" l="l" r="r" t="t"/>
              <a:pathLst>
                <a:path extrusionOk="0" h="427" w="44488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2163560" y="2281111"/>
              <a:ext cx="841824" cy="8099"/>
            </a:xfrm>
            <a:custGeom>
              <a:rect b="b" l="l" r="r" t="t"/>
              <a:pathLst>
                <a:path extrusionOk="0" h="428" w="44488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2163560" y="2133162"/>
              <a:ext cx="841824" cy="8080"/>
            </a:xfrm>
            <a:custGeom>
              <a:rect b="b" l="l" r="r" t="t"/>
              <a:pathLst>
                <a:path extrusionOk="0" h="427" w="44488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2163560" y="2354621"/>
              <a:ext cx="841824" cy="7607"/>
            </a:xfrm>
            <a:custGeom>
              <a:rect b="b" l="l" r="r" t="t"/>
              <a:pathLst>
                <a:path extrusionOk="0" h="402" w="44488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2163560" y="2429551"/>
              <a:ext cx="841824" cy="8080"/>
            </a:xfrm>
            <a:custGeom>
              <a:rect b="b" l="l" r="r" t="t"/>
              <a:pathLst>
                <a:path extrusionOk="0" h="427" w="44488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2288291" y="2502589"/>
              <a:ext cx="592823" cy="8080"/>
            </a:xfrm>
            <a:custGeom>
              <a:rect b="b" l="l" r="r" t="t"/>
              <a:pathLst>
                <a:path extrusionOk="0" h="427" w="31329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2163560" y="1735751"/>
              <a:ext cx="399340" cy="8080"/>
            </a:xfrm>
            <a:custGeom>
              <a:rect b="b" l="l" r="r" t="t"/>
              <a:pathLst>
                <a:path extrusionOk="0" h="427" w="21104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2163560" y="1787445"/>
              <a:ext cx="316346" cy="7607"/>
            </a:xfrm>
            <a:custGeom>
              <a:rect b="b" l="l" r="r" t="t"/>
              <a:pathLst>
                <a:path extrusionOk="0" h="402" w="16718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2456164" y="2808930"/>
              <a:ext cx="147993" cy="179764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2449996" y="2802781"/>
              <a:ext cx="160330" cy="1939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2564774" y="2808930"/>
              <a:ext cx="148447" cy="179764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2559079" y="2802781"/>
              <a:ext cx="159838" cy="1939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2436258" y="2595532"/>
              <a:ext cx="296421" cy="300224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5"/>
            <p:cNvSpPr/>
            <p:nvPr/>
          </p:nvSpPr>
          <p:spPr>
            <a:xfrm>
              <a:off x="2432455" y="2591747"/>
              <a:ext cx="304482" cy="310178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2479873" y="2642949"/>
              <a:ext cx="209642" cy="207277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5"/>
            <p:cNvSpPr/>
            <p:nvPr/>
          </p:nvSpPr>
          <p:spPr>
            <a:xfrm>
              <a:off x="2163560" y="2870104"/>
              <a:ext cx="182129" cy="8099"/>
            </a:xfrm>
            <a:custGeom>
              <a:rect b="b" l="l" r="r" t="t"/>
              <a:pathLst>
                <a:path extrusionOk="0" h="428" w="9625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2827483" y="2870104"/>
              <a:ext cx="182129" cy="8099"/>
            </a:xfrm>
            <a:custGeom>
              <a:rect b="b" l="l" r="r" t="t"/>
              <a:pathLst>
                <a:path extrusionOk="0" h="428" w="9625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3250495" y="1182803"/>
              <a:ext cx="454348" cy="454348"/>
            </a:xfrm>
            <a:custGeom>
              <a:rect b="b" l="l" r="r" t="t"/>
              <a:pathLst>
                <a:path extrusionOk="0" h="24011" w="24011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3246711" y="1178546"/>
              <a:ext cx="462409" cy="462409"/>
            </a:xfrm>
            <a:custGeom>
              <a:rect b="b" l="l" r="r" t="t"/>
              <a:pathLst>
                <a:path extrusionOk="0" h="24437" w="24437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3379011" y="1240192"/>
              <a:ext cx="106723" cy="242170"/>
            </a:xfrm>
            <a:custGeom>
              <a:rect b="b" l="l" r="r" t="t"/>
              <a:pathLst>
                <a:path extrusionOk="0" h="12798" w="564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2432455" y="1340723"/>
              <a:ext cx="53134" cy="138494"/>
            </a:xfrm>
            <a:custGeom>
              <a:rect b="b" l="l" r="r" t="t"/>
              <a:pathLst>
                <a:path extrusionOk="0" h="7319" w="2808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2683319" y="1340723"/>
              <a:ext cx="53607" cy="138494"/>
            </a:xfrm>
            <a:custGeom>
              <a:rect b="b" l="l" r="r" t="t"/>
              <a:pathLst>
                <a:path extrusionOk="0" h="7319" w="2833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5"/>
            <p:cNvSpPr/>
            <p:nvPr/>
          </p:nvSpPr>
          <p:spPr>
            <a:xfrm>
              <a:off x="2580423" y="1350676"/>
              <a:ext cx="8080" cy="118587"/>
            </a:xfrm>
            <a:custGeom>
              <a:rect b="b" l="l" r="r" t="t"/>
              <a:pathLst>
                <a:path extrusionOk="0" h="6267" w="427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5"/>
            <p:cNvSpPr/>
            <p:nvPr/>
          </p:nvSpPr>
          <p:spPr>
            <a:xfrm>
              <a:off x="1193295" y="2773376"/>
              <a:ext cx="551572" cy="8080"/>
            </a:xfrm>
            <a:custGeom>
              <a:rect b="b" l="l" r="r" t="t"/>
              <a:pathLst>
                <a:path extrusionOk="0" h="427" w="29149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1612504" y="2717879"/>
              <a:ext cx="270819" cy="8080"/>
            </a:xfrm>
            <a:custGeom>
              <a:rect b="b" l="l" r="r" t="t"/>
              <a:pathLst>
                <a:path extrusionOk="0" h="427" w="14312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3462001" y="2101393"/>
              <a:ext cx="618444" cy="8080"/>
            </a:xfrm>
            <a:custGeom>
              <a:rect b="b" l="l" r="r" t="t"/>
              <a:pathLst>
                <a:path extrusionOk="0" h="427" w="32683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5"/>
            <p:cNvSpPr/>
            <p:nvPr/>
          </p:nvSpPr>
          <p:spPr>
            <a:xfrm>
              <a:off x="3333486" y="2046369"/>
              <a:ext cx="357616" cy="7607"/>
            </a:xfrm>
            <a:custGeom>
              <a:rect b="b" l="l" r="r" t="t"/>
              <a:pathLst>
                <a:path extrusionOk="0" h="402" w="18899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55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1111" name="Google Shape;1111;p55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rect b="b" l="l" r="r" t="t"/>
                <a:pathLst>
                  <a:path extrusionOk="0" h="13259" w="20879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5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rect b="b" l="l" r="r" t="t"/>
                <a:pathLst>
                  <a:path extrusionOk="0" h="13886" w="21505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5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rect b="b" l="l" r="r" t="t"/>
                <a:pathLst>
                  <a:path extrusionOk="0" h="3033" w="178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rect b="b" l="l" r="r" t="t"/>
                <a:pathLst>
                  <a:path extrusionOk="0" h="3521" w="240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5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rect b="b" l="l" r="r" t="t"/>
                <a:pathLst>
                  <a:path extrusionOk="0" h="1355" w="1254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5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rect b="b" l="l" r="r" t="t"/>
                <a:pathLst>
                  <a:path extrusionOk="0" h="1825" w="178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5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rect b="b" l="l" r="r" t="t"/>
                <a:pathLst>
                  <a:path extrusionOk="0" h="628" w="2307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55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rect b="b" l="l" r="r" t="t"/>
                <a:pathLst>
                  <a:path extrusionOk="0" h="1123" w="2708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55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rect b="b" l="l" r="r" t="t"/>
                <a:pathLst>
                  <a:path extrusionOk="0" h="13585" w="15365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rect b="b" l="l" r="r" t="t"/>
                <a:pathLst>
                  <a:path extrusionOk="0" h="14044" w="15966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5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rect b="b" l="l" r="r" t="t"/>
                <a:pathLst>
                  <a:path extrusionOk="0" h="7946" w="376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5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rect b="b" l="l" r="r" t="t"/>
                <a:pathLst>
                  <a:path extrusionOk="0" h="8406" w="4529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5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rect b="b" l="l" r="r" t="t"/>
                <a:pathLst>
                  <a:path extrusionOk="0" h="8773" w="4813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5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rect b="b" l="l" r="r" t="t"/>
                <a:pathLst>
                  <a:path extrusionOk="0" h="9251" w="551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rect b="b" l="l" r="r" t="t"/>
                <a:pathLst>
                  <a:path extrusionOk="0" h="8973" w="5315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rect b="b" l="l" r="r" t="t"/>
                <a:pathLst>
                  <a:path extrusionOk="0" h="9615" w="6081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55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rect b="b" l="l" r="r" t="t"/>
                <a:pathLst>
                  <a:path extrusionOk="0" h="8672" w="5539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55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rect b="b" l="l" r="r" t="t"/>
                <a:pathLst>
                  <a:path extrusionOk="0" h="9192" w="6178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55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rect b="b" l="l" r="r" t="t"/>
                <a:pathLst>
                  <a:path extrusionOk="0" h="8472" w="5239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5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rect b="b" l="l" r="r" t="t"/>
                <a:pathLst>
                  <a:path extrusionOk="0" h="8959" w="5911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rect b="b" l="l" r="r" t="t"/>
                <a:pathLst>
                  <a:path extrusionOk="0" h="7620" w="5013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5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rect b="b" l="l" r="r" t="t"/>
                <a:pathLst>
                  <a:path extrusionOk="0" h="8067" w="5721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55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rect b="b" l="l" r="r" t="t"/>
                <a:pathLst>
                  <a:path extrusionOk="0" h="2733" w="1981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55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rect b="b" l="l" r="r" t="t"/>
                <a:pathLst>
                  <a:path extrusionOk="0" h="3235" w="2647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5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rect b="b" l="l" r="r" t="t"/>
                <a:pathLst>
                  <a:path extrusionOk="0" h="1153" w="527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5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rect b="b" l="l" r="r" t="t"/>
                <a:pathLst>
                  <a:path extrusionOk="0" h="1555" w="1154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5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rect b="b" l="l" r="r" t="t"/>
                <a:pathLst>
                  <a:path extrusionOk="0" h="1580" w="828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5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rect b="b" l="l" r="r" t="t"/>
                <a:pathLst>
                  <a:path extrusionOk="0" h="2097" w="1479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5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rect b="b" l="l" r="r" t="t"/>
                <a:pathLst>
                  <a:path extrusionOk="0" h="2206" w="1153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rect b="b" l="l" r="r" t="t"/>
                <a:pathLst>
                  <a:path extrusionOk="0" h="2694" w="1842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rect b="b" l="l" r="r" t="t"/>
                <a:pathLst>
                  <a:path extrusionOk="0" h="627" w="302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rect b="b" l="l" r="r" t="t"/>
                <a:pathLst>
                  <a:path extrusionOk="0" h="1213" w="953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6"/>
          <p:cNvSpPr txBox="1"/>
          <p:nvPr>
            <p:ph type="title"/>
          </p:nvPr>
        </p:nvSpPr>
        <p:spPr>
          <a:xfrm>
            <a:off x="722400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sp>
        <p:nvSpPr>
          <p:cNvPr id="1148" name="Google Shape;1148;p56"/>
          <p:cNvSpPr/>
          <p:nvPr/>
        </p:nvSpPr>
        <p:spPr>
          <a:xfrm>
            <a:off x="3482401" y="1462039"/>
            <a:ext cx="2540090" cy="2425250"/>
          </a:xfrm>
          <a:custGeom>
            <a:rect b="b" l="l" r="r" t="t"/>
            <a:pathLst>
              <a:path extrusionOk="0" h="27756" w="27756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6"/>
          <p:cNvSpPr/>
          <p:nvPr/>
        </p:nvSpPr>
        <p:spPr>
          <a:xfrm>
            <a:off x="3407750" y="1350700"/>
            <a:ext cx="2692625" cy="2647913"/>
          </a:xfrm>
          <a:custGeom>
            <a:rect b="b" l="l" r="r" t="t"/>
            <a:pathLst>
              <a:path extrusionOk="0" fill="none" h="32756" w="32756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cap="rnd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56"/>
          <p:cNvGrpSpPr/>
          <p:nvPr/>
        </p:nvGrpSpPr>
        <p:grpSpPr>
          <a:xfrm>
            <a:off x="3682058" y="1826156"/>
            <a:ext cx="2166772" cy="2587856"/>
            <a:chOff x="4040005" y="2403843"/>
            <a:chExt cx="1063969" cy="1268246"/>
          </a:xfrm>
        </p:grpSpPr>
        <p:sp>
          <p:nvSpPr>
            <p:cNvPr id="1151" name="Google Shape;1151;p56"/>
            <p:cNvSpPr/>
            <p:nvPr/>
          </p:nvSpPr>
          <p:spPr>
            <a:xfrm>
              <a:off x="4040005" y="2403843"/>
              <a:ext cx="1063969" cy="674050"/>
            </a:xfrm>
            <a:custGeom>
              <a:rect b="b" l="l" r="r" t="t"/>
              <a:pathLst>
                <a:path extrusionOk="0" h="8296" w="13095">
                  <a:moveTo>
                    <a:pt x="1289" y="0"/>
                  </a:moveTo>
                  <a:cubicBezTo>
                    <a:pt x="576" y="0"/>
                    <a:pt x="0" y="602"/>
                    <a:pt x="0" y="1341"/>
                  </a:cubicBezTo>
                  <a:lnTo>
                    <a:pt x="0" y="6955"/>
                  </a:lnTo>
                  <a:cubicBezTo>
                    <a:pt x="0" y="7693"/>
                    <a:pt x="576" y="8296"/>
                    <a:pt x="1289" y="8296"/>
                  </a:cubicBezTo>
                  <a:lnTo>
                    <a:pt x="11805" y="8296"/>
                  </a:lnTo>
                  <a:cubicBezTo>
                    <a:pt x="12518" y="8296"/>
                    <a:pt x="13094" y="7693"/>
                    <a:pt x="13094" y="6955"/>
                  </a:cubicBezTo>
                  <a:lnTo>
                    <a:pt x="13094" y="1341"/>
                  </a:lnTo>
                  <a:cubicBezTo>
                    <a:pt x="13094" y="602"/>
                    <a:pt x="12518" y="7"/>
                    <a:pt x="1180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75">
              <a:solidFill>
                <a:srgbClr val="507FB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040005" y="2404331"/>
              <a:ext cx="1063969" cy="673563"/>
            </a:xfrm>
            <a:custGeom>
              <a:rect b="b" l="l" r="r" t="t"/>
              <a:pathLst>
                <a:path extrusionOk="0" h="8290" w="13095">
                  <a:moveTo>
                    <a:pt x="1289" y="1"/>
                  </a:moveTo>
                  <a:cubicBezTo>
                    <a:pt x="576" y="1"/>
                    <a:pt x="0" y="596"/>
                    <a:pt x="0" y="1341"/>
                  </a:cubicBezTo>
                  <a:lnTo>
                    <a:pt x="0" y="6949"/>
                  </a:lnTo>
                  <a:cubicBezTo>
                    <a:pt x="0" y="7687"/>
                    <a:pt x="576" y="8290"/>
                    <a:pt x="1289" y="8290"/>
                  </a:cubicBezTo>
                  <a:lnTo>
                    <a:pt x="11805" y="8290"/>
                  </a:lnTo>
                  <a:cubicBezTo>
                    <a:pt x="12518" y="8290"/>
                    <a:pt x="13094" y="7687"/>
                    <a:pt x="13094" y="6949"/>
                  </a:cubicBezTo>
                  <a:lnTo>
                    <a:pt x="13094" y="1341"/>
                  </a:lnTo>
                  <a:cubicBezTo>
                    <a:pt x="13094" y="596"/>
                    <a:pt x="12518" y="1"/>
                    <a:pt x="118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128895" y="2490132"/>
              <a:ext cx="886113" cy="506756"/>
            </a:xfrm>
            <a:custGeom>
              <a:rect b="b" l="l" r="r" t="t"/>
              <a:pathLst>
                <a:path extrusionOk="0" h="6237" w="10906">
                  <a:moveTo>
                    <a:pt x="240" y="0"/>
                  </a:moveTo>
                  <a:cubicBezTo>
                    <a:pt x="104" y="0"/>
                    <a:pt x="0" y="110"/>
                    <a:pt x="0" y="240"/>
                  </a:cubicBezTo>
                  <a:lnTo>
                    <a:pt x="0" y="5997"/>
                  </a:lnTo>
                  <a:cubicBezTo>
                    <a:pt x="0" y="6126"/>
                    <a:pt x="104" y="6236"/>
                    <a:pt x="240" y="6236"/>
                  </a:cubicBezTo>
                  <a:lnTo>
                    <a:pt x="10673" y="6236"/>
                  </a:lnTo>
                  <a:cubicBezTo>
                    <a:pt x="10802" y="6236"/>
                    <a:pt x="10906" y="6126"/>
                    <a:pt x="10906" y="5997"/>
                  </a:cubicBezTo>
                  <a:lnTo>
                    <a:pt x="10906" y="240"/>
                  </a:lnTo>
                  <a:cubicBezTo>
                    <a:pt x="10906" y="110"/>
                    <a:pt x="10802" y="0"/>
                    <a:pt x="106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4128895" y="2490132"/>
              <a:ext cx="886113" cy="506756"/>
            </a:xfrm>
            <a:custGeom>
              <a:rect b="b" l="l" r="r" t="t"/>
              <a:pathLst>
                <a:path extrusionOk="0" fill="none" h="6237" w="10906">
                  <a:moveTo>
                    <a:pt x="10906" y="5997"/>
                  </a:moveTo>
                  <a:cubicBezTo>
                    <a:pt x="10906" y="6126"/>
                    <a:pt x="10802" y="6236"/>
                    <a:pt x="10673" y="6236"/>
                  </a:cubicBezTo>
                  <a:lnTo>
                    <a:pt x="240" y="6236"/>
                  </a:lnTo>
                  <a:cubicBezTo>
                    <a:pt x="104" y="6236"/>
                    <a:pt x="0" y="6126"/>
                    <a:pt x="0" y="5997"/>
                  </a:cubicBezTo>
                  <a:lnTo>
                    <a:pt x="0" y="240"/>
                  </a:lnTo>
                  <a:cubicBezTo>
                    <a:pt x="0" y="110"/>
                    <a:pt x="104" y="0"/>
                    <a:pt x="240" y="0"/>
                  </a:cubicBezTo>
                  <a:lnTo>
                    <a:pt x="10673" y="0"/>
                  </a:lnTo>
                  <a:cubicBezTo>
                    <a:pt x="10802" y="0"/>
                    <a:pt x="10906" y="110"/>
                    <a:pt x="10906" y="24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4170983" y="2924179"/>
              <a:ext cx="802506" cy="81"/>
            </a:xfrm>
            <a:custGeom>
              <a:rect b="b" l="l" r="r" t="t"/>
              <a:pathLst>
                <a:path extrusionOk="0" fill="none" h="1" w="9877">
                  <a:moveTo>
                    <a:pt x="1" y="1"/>
                  </a:moveTo>
                  <a:lnTo>
                    <a:pt x="9876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528817" y="2445363"/>
              <a:ext cx="86856" cy="81"/>
            </a:xfrm>
            <a:custGeom>
              <a:rect b="b" l="l" r="r" t="t"/>
              <a:pathLst>
                <a:path extrusionOk="0" fill="none" h="1" w="1069">
                  <a:moveTo>
                    <a:pt x="0" y="1"/>
                  </a:moveTo>
                  <a:lnTo>
                    <a:pt x="1069" y="1"/>
                  </a:lnTo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4040005" y="3077826"/>
              <a:ext cx="1063969" cy="119031"/>
            </a:xfrm>
            <a:custGeom>
              <a:rect b="b" l="l" r="r" t="t"/>
              <a:pathLst>
                <a:path extrusionOk="0" h="1465" w="13095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cubicBezTo>
                    <a:pt x="0" y="1134"/>
                    <a:pt x="330" y="1464"/>
                    <a:pt x="732" y="1464"/>
                  </a:cubicBezTo>
                  <a:lnTo>
                    <a:pt x="12362" y="1464"/>
                  </a:lnTo>
                  <a:cubicBezTo>
                    <a:pt x="12764" y="1464"/>
                    <a:pt x="13094" y="1134"/>
                    <a:pt x="13094" y="732"/>
                  </a:cubicBezTo>
                  <a:cubicBezTo>
                    <a:pt x="13094" y="331"/>
                    <a:pt x="12764" y="1"/>
                    <a:pt x="1236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 . . . . . . . . . . . . ..  . . . . .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4577719" y="3672008"/>
              <a:ext cx="81" cy="8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2925">
              <a:solidFill>
                <a:srgbClr val="F1CB30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9" name="Google Shape;1159;p56"/>
          <p:cNvSpPr txBox="1"/>
          <p:nvPr/>
        </p:nvSpPr>
        <p:spPr>
          <a:xfrm>
            <a:off x="7185424" y="1883050"/>
            <a:ext cx="1545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Produtividade multifuncional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0" name="Google Shape;1160;p56"/>
          <p:cNvSpPr txBox="1"/>
          <p:nvPr/>
        </p:nvSpPr>
        <p:spPr>
          <a:xfrm>
            <a:off x="7185423" y="1471550"/>
            <a:ext cx="1209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NOTION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61" name="Google Shape;1161;p56"/>
          <p:cNvSpPr txBox="1"/>
          <p:nvPr/>
        </p:nvSpPr>
        <p:spPr>
          <a:xfrm>
            <a:off x="310225" y="1818258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Ferramenta Low- code utilizada para análise de dados. 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2" name="Google Shape;1162;p56"/>
          <p:cNvSpPr txBox="1"/>
          <p:nvPr/>
        </p:nvSpPr>
        <p:spPr>
          <a:xfrm>
            <a:off x="973825" y="1471550"/>
            <a:ext cx="1416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AIRTABLE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63" name="Google Shape;1163;p56"/>
          <p:cNvSpPr txBox="1"/>
          <p:nvPr/>
        </p:nvSpPr>
        <p:spPr>
          <a:xfrm>
            <a:off x="925700" y="4192022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Reúne todos os dados e todas pessoas em um único ambiente</a:t>
            </a:r>
            <a:endParaRPr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4" name="Google Shape;1164;p56"/>
          <p:cNvSpPr txBox="1"/>
          <p:nvPr/>
        </p:nvSpPr>
        <p:spPr>
          <a:xfrm>
            <a:off x="1796300" y="3891375"/>
            <a:ext cx="1209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CODA</a:t>
            </a:r>
            <a:endParaRPr b="1" sz="180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1165" name="Google Shape;1165;p56"/>
          <p:cNvCxnSpPr>
            <a:stCxn id="1162" idx="3"/>
          </p:cNvCxnSpPr>
          <p:nvPr/>
        </p:nvCxnSpPr>
        <p:spPr>
          <a:xfrm>
            <a:off x="2389825" y="1648850"/>
            <a:ext cx="781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6" name="Google Shape;1166;p56"/>
          <p:cNvSpPr/>
          <p:nvPr/>
        </p:nvSpPr>
        <p:spPr>
          <a:xfrm>
            <a:off x="3244100" y="1130950"/>
            <a:ext cx="781800" cy="784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6"/>
          <p:cNvSpPr/>
          <p:nvPr/>
        </p:nvSpPr>
        <p:spPr>
          <a:xfrm>
            <a:off x="4323012" y="3708825"/>
            <a:ext cx="781800" cy="7197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56"/>
          <p:cNvCxnSpPr/>
          <p:nvPr/>
        </p:nvCxnSpPr>
        <p:spPr>
          <a:xfrm rot="10800000">
            <a:off x="6347775" y="1648849"/>
            <a:ext cx="781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69" name="Google Shape;1169;p56"/>
          <p:cNvCxnSpPr/>
          <p:nvPr/>
        </p:nvCxnSpPr>
        <p:spPr>
          <a:xfrm>
            <a:off x="3170363" y="4068674"/>
            <a:ext cx="7818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70" name="Google Shape;1170;p56"/>
          <p:cNvSpPr/>
          <p:nvPr/>
        </p:nvSpPr>
        <p:spPr>
          <a:xfrm>
            <a:off x="5510125" y="1163350"/>
            <a:ext cx="781800" cy="7197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56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56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958" y="1228158"/>
            <a:ext cx="590100" cy="5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850" y="1256588"/>
            <a:ext cx="512374" cy="53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6"/>
          <p:cNvPicPr preferRelativeResize="0"/>
          <p:nvPr/>
        </p:nvPicPr>
        <p:blipFill rotWithShape="1">
          <a:blip r:embed="rId5">
            <a:alphaModFix/>
          </a:blip>
          <a:srcRect b="29258" l="0" r="0" t="0"/>
          <a:stretch/>
        </p:blipFill>
        <p:spPr>
          <a:xfrm>
            <a:off x="4457738" y="3780890"/>
            <a:ext cx="512348" cy="57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56"/>
          <p:cNvPicPr preferRelativeResize="0"/>
          <p:nvPr/>
        </p:nvPicPr>
        <p:blipFill rotWithShape="1">
          <a:blip r:embed="rId6">
            <a:alphaModFix/>
          </a:blip>
          <a:srcRect b="9763" l="0" r="0" t="0"/>
          <a:stretch/>
        </p:blipFill>
        <p:spPr>
          <a:xfrm>
            <a:off x="3764325" y="1966025"/>
            <a:ext cx="2002200" cy="105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7" name="Google Shape;1177;p56"/>
          <p:cNvPicPr preferRelativeResize="0"/>
          <p:nvPr/>
        </p:nvPicPr>
        <p:blipFill rotWithShape="1">
          <a:blip r:embed="rId7">
            <a:alphaModFix/>
          </a:blip>
          <a:srcRect b="30608" l="0" r="0" t="0"/>
          <a:stretch/>
        </p:blipFill>
        <p:spPr>
          <a:xfrm>
            <a:off x="3752963" y="1942950"/>
            <a:ext cx="2002200" cy="110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7"/>
          <p:cNvSpPr/>
          <p:nvPr/>
        </p:nvSpPr>
        <p:spPr>
          <a:xfrm flipH="1">
            <a:off x="954075" y="1366400"/>
            <a:ext cx="4044600" cy="30735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57"/>
          <p:cNvSpPr txBox="1"/>
          <p:nvPr>
            <p:ph idx="1" type="body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>
                <a:solidFill>
                  <a:schemeClr val="accent5"/>
                </a:solidFill>
              </a:rPr>
              <a:t>Ferramenta </a:t>
            </a:r>
            <a:r>
              <a:rPr i="1" lang="en">
                <a:solidFill>
                  <a:schemeClr val="accent5"/>
                </a:solidFill>
              </a:rPr>
              <a:t>all-in-one</a:t>
            </a:r>
            <a:r>
              <a:rPr lang="en">
                <a:solidFill>
                  <a:schemeClr val="accent5"/>
                </a:solidFill>
              </a:rPr>
              <a:t>;</a:t>
            </a:r>
            <a:endParaRPr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>
                <a:solidFill>
                  <a:schemeClr val="accent5"/>
                </a:solidFill>
              </a:rPr>
              <a:t>Baseado em </a:t>
            </a:r>
            <a:r>
              <a:rPr i="1" lang="en">
                <a:solidFill>
                  <a:schemeClr val="accent5"/>
                </a:solidFill>
              </a:rPr>
              <a:t>wikis</a:t>
            </a:r>
            <a:r>
              <a:rPr lang="en">
                <a:solidFill>
                  <a:schemeClr val="accent5"/>
                </a:solidFill>
              </a:rPr>
              <a:t>;</a:t>
            </a:r>
            <a:endParaRPr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>
                <a:solidFill>
                  <a:schemeClr val="accent5"/>
                </a:solidFill>
              </a:rPr>
              <a:t>Estilo kanban;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Foco em customização.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84" name="Google Shape;1184;p57"/>
          <p:cNvSpPr txBox="1"/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</a:t>
            </a:r>
            <a:endParaRPr/>
          </a:p>
        </p:txBody>
      </p:sp>
      <p:sp>
        <p:nvSpPr>
          <p:cNvPr id="1185" name="Google Shape;1185;p57"/>
          <p:cNvSpPr/>
          <p:nvPr/>
        </p:nvSpPr>
        <p:spPr>
          <a:xfrm flipH="1">
            <a:off x="966280" y="2356532"/>
            <a:ext cx="934551" cy="747799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57"/>
          <p:cNvSpPr/>
          <p:nvPr/>
        </p:nvSpPr>
        <p:spPr>
          <a:xfrm flipH="1">
            <a:off x="1502236" y="1382975"/>
            <a:ext cx="1490739" cy="949406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7"/>
          <p:cNvSpPr/>
          <p:nvPr/>
        </p:nvSpPr>
        <p:spPr>
          <a:xfrm flipH="1">
            <a:off x="2355049" y="1382984"/>
            <a:ext cx="1165141" cy="73658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7"/>
          <p:cNvSpPr/>
          <p:nvPr/>
        </p:nvSpPr>
        <p:spPr>
          <a:xfrm flipH="1">
            <a:off x="2934657" y="3514607"/>
            <a:ext cx="1443743" cy="911041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7"/>
          <p:cNvSpPr/>
          <p:nvPr/>
        </p:nvSpPr>
        <p:spPr>
          <a:xfrm flipH="1" rot="10800000">
            <a:off x="4010753" y="3409012"/>
            <a:ext cx="975390" cy="780335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0" name="Google Shape;1190;p57"/>
          <p:cNvGrpSpPr/>
          <p:nvPr/>
        </p:nvGrpSpPr>
        <p:grpSpPr>
          <a:xfrm>
            <a:off x="2730040" y="1471162"/>
            <a:ext cx="492658" cy="106303"/>
            <a:chOff x="-3037735" y="-542969"/>
            <a:chExt cx="581170" cy="125387"/>
          </a:xfrm>
        </p:grpSpPr>
        <p:sp>
          <p:nvSpPr>
            <p:cNvPr id="1191" name="Google Shape;1191;p57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2" name="Google Shape;1192;p57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1193" name="Google Shape;1193;p5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5" name="Google Shape;1195;p57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57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57"/>
          <p:cNvPicPr preferRelativeResize="0"/>
          <p:nvPr/>
        </p:nvPicPr>
        <p:blipFill rotWithShape="1">
          <a:blip r:embed="rId3">
            <a:alphaModFix/>
          </a:blip>
          <a:srcRect b="0" l="0" r="2827" t="8248"/>
          <a:stretch/>
        </p:blipFill>
        <p:spPr>
          <a:xfrm>
            <a:off x="1061138" y="1723863"/>
            <a:ext cx="3830474" cy="23585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8" name="Google Shape;1198;p57"/>
          <p:cNvPicPr preferRelativeResize="0"/>
          <p:nvPr/>
        </p:nvPicPr>
        <p:blipFill rotWithShape="1">
          <a:blip r:embed="rId4">
            <a:alphaModFix/>
          </a:blip>
          <a:srcRect b="0" l="2410" r="0" t="0"/>
          <a:stretch/>
        </p:blipFill>
        <p:spPr>
          <a:xfrm>
            <a:off x="1061150" y="1721129"/>
            <a:ext cx="3830448" cy="23640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8"/>
          <p:cNvSpPr txBox="1"/>
          <p:nvPr>
            <p:ph type="ctrTitle"/>
          </p:nvPr>
        </p:nvSpPr>
        <p:spPr>
          <a:xfrm flipH="1">
            <a:off x="869100" y="1927050"/>
            <a:ext cx="45438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DE APPS E SITES</a:t>
            </a:r>
            <a:endParaRPr/>
          </a:p>
        </p:txBody>
      </p:sp>
      <p:sp>
        <p:nvSpPr>
          <p:cNvPr id="1204" name="Google Shape;1204;p58">
            <a:hlinkClick/>
          </p:cNvPr>
          <p:cNvSpPr txBox="1"/>
          <p:nvPr>
            <p:ph idx="2" type="title"/>
          </p:nvPr>
        </p:nvSpPr>
        <p:spPr>
          <a:xfrm flipH="1">
            <a:off x="6189050" y="76195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05" name="Google Shape;1205;p58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58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7" name="Google Shape;1207;p58"/>
          <p:cNvCxnSpPr/>
          <p:nvPr/>
        </p:nvCxnSpPr>
        <p:spPr>
          <a:xfrm rot="10800000">
            <a:off x="5984600" y="3965484"/>
            <a:ext cx="23235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8" name="Google Shape;1208;p58"/>
          <p:cNvGrpSpPr/>
          <p:nvPr/>
        </p:nvGrpSpPr>
        <p:grpSpPr>
          <a:xfrm>
            <a:off x="6064543" y="3430248"/>
            <a:ext cx="1046446" cy="625808"/>
            <a:chOff x="7513" y="3067981"/>
            <a:chExt cx="2089132" cy="1279510"/>
          </a:xfrm>
        </p:grpSpPr>
        <p:grpSp>
          <p:nvGrpSpPr>
            <p:cNvPr id="1209" name="Google Shape;1209;p58"/>
            <p:cNvGrpSpPr/>
            <p:nvPr/>
          </p:nvGrpSpPr>
          <p:grpSpPr>
            <a:xfrm>
              <a:off x="270087" y="3067981"/>
              <a:ext cx="1826559" cy="632246"/>
              <a:chOff x="3457434" y="4469778"/>
              <a:chExt cx="1572451" cy="544289"/>
            </a:xfrm>
          </p:grpSpPr>
          <p:sp>
            <p:nvSpPr>
              <p:cNvPr id="1210" name="Google Shape;1210;p58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8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8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8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8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8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58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58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8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8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8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58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8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8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8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8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8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8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8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8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0" name="Google Shape;1230;p58"/>
            <p:cNvGrpSpPr/>
            <p:nvPr/>
          </p:nvGrpSpPr>
          <p:grpSpPr>
            <a:xfrm>
              <a:off x="7513" y="3715244"/>
              <a:ext cx="1826559" cy="632246"/>
              <a:chOff x="3457434" y="4469778"/>
              <a:chExt cx="1572451" cy="544289"/>
            </a:xfrm>
          </p:grpSpPr>
          <p:sp>
            <p:nvSpPr>
              <p:cNvPr id="1231" name="Google Shape;1231;p58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8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8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8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8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8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8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8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8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58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58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8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8"/>
              <p:cNvSpPr/>
              <p:nvPr/>
            </p:nvSpPr>
            <p:spPr>
              <a:xfrm>
                <a:off x="3531662" y="4536065"/>
                <a:ext cx="477978" cy="102941"/>
              </a:xfrm>
              <a:custGeom>
                <a:rect b="b" l="l" r="r" t="t"/>
                <a:pathLst>
                  <a:path extrusionOk="0" h="4252" w="19743">
                    <a:moveTo>
                      <a:pt x="859" y="1"/>
                    </a:moveTo>
                    <a:cubicBezTo>
                      <a:pt x="327" y="328"/>
                      <a:pt x="0" y="859"/>
                      <a:pt x="0" y="1350"/>
                    </a:cubicBezTo>
                    <a:cubicBezTo>
                      <a:pt x="0" y="3066"/>
                      <a:pt x="3393" y="4252"/>
                      <a:pt x="7480" y="4252"/>
                    </a:cubicBezTo>
                    <a:lnTo>
                      <a:pt x="19742" y="4252"/>
                    </a:lnTo>
                    <a:cubicBezTo>
                      <a:pt x="12753" y="3761"/>
                      <a:pt x="4946" y="2739"/>
                      <a:pt x="8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8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8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58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58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58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58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58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58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2" name="Google Shape;1252;p58"/>
          <p:cNvGrpSpPr/>
          <p:nvPr/>
        </p:nvGrpSpPr>
        <p:grpSpPr>
          <a:xfrm>
            <a:off x="6798119" y="2252318"/>
            <a:ext cx="1051950" cy="1870527"/>
            <a:chOff x="-2874296" y="855674"/>
            <a:chExt cx="1979581" cy="3604792"/>
          </a:xfrm>
        </p:grpSpPr>
        <p:sp>
          <p:nvSpPr>
            <p:cNvPr id="1253" name="Google Shape;1253;p58"/>
            <p:cNvSpPr/>
            <p:nvPr/>
          </p:nvSpPr>
          <p:spPr>
            <a:xfrm>
              <a:off x="-2874296" y="855674"/>
              <a:ext cx="1979581" cy="3604792"/>
            </a:xfrm>
            <a:custGeom>
              <a:rect b="b" l="l" r="r" t="t"/>
              <a:pathLst>
                <a:path extrusionOk="0" h="82081" w="45075">
                  <a:moveTo>
                    <a:pt x="4184" y="1"/>
                  </a:moveTo>
                  <a:cubicBezTo>
                    <a:pt x="1871" y="1"/>
                    <a:pt x="0" y="1879"/>
                    <a:pt x="0" y="4185"/>
                  </a:cubicBezTo>
                  <a:lnTo>
                    <a:pt x="0" y="77896"/>
                  </a:lnTo>
                  <a:cubicBezTo>
                    <a:pt x="0" y="80209"/>
                    <a:pt x="1871" y="82080"/>
                    <a:pt x="4184" y="82080"/>
                  </a:cubicBezTo>
                  <a:lnTo>
                    <a:pt x="40890" y="82080"/>
                  </a:lnTo>
                  <a:cubicBezTo>
                    <a:pt x="43203" y="82080"/>
                    <a:pt x="45074" y="80209"/>
                    <a:pt x="45074" y="77896"/>
                  </a:cubicBezTo>
                  <a:lnTo>
                    <a:pt x="45074" y="4185"/>
                  </a:lnTo>
                  <a:cubicBezTo>
                    <a:pt x="45074" y="1872"/>
                    <a:pt x="43203" y="1"/>
                    <a:pt x="4089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-2820936" y="4035565"/>
              <a:ext cx="1852616" cy="352394"/>
            </a:xfrm>
            <a:custGeom>
              <a:rect b="b" l="l" r="r" t="t"/>
              <a:pathLst>
                <a:path extrusionOk="0" h="8024" w="42184">
                  <a:moveTo>
                    <a:pt x="0" y="0"/>
                  </a:moveTo>
                  <a:lnTo>
                    <a:pt x="0" y="8024"/>
                  </a:lnTo>
                  <a:lnTo>
                    <a:pt x="42183" y="8024"/>
                  </a:lnTo>
                  <a:lnTo>
                    <a:pt x="42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-2024624" y="4086070"/>
              <a:ext cx="259948" cy="259948"/>
            </a:xfrm>
            <a:custGeom>
              <a:rect b="b" l="l" r="r" t="t"/>
              <a:pathLst>
                <a:path extrusionOk="0" h="5919" w="5919">
                  <a:moveTo>
                    <a:pt x="2963" y="0"/>
                  </a:moveTo>
                  <a:cubicBezTo>
                    <a:pt x="1326" y="0"/>
                    <a:pt x="0" y="1326"/>
                    <a:pt x="0" y="2963"/>
                  </a:cubicBezTo>
                  <a:cubicBezTo>
                    <a:pt x="0" y="4594"/>
                    <a:pt x="1326" y="5919"/>
                    <a:pt x="2963" y="5919"/>
                  </a:cubicBezTo>
                  <a:cubicBezTo>
                    <a:pt x="4593" y="5919"/>
                    <a:pt x="5919" y="4594"/>
                    <a:pt x="5919" y="2963"/>
                  </a:cubicBezTo>
                  <a:cubicBezTo>
                    <a:pt x="5919" y="1326"/>
                    <a:pt x="4593" y="0"/>
                    <a:pt x="296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58"/>
          <p:cNvSpPr/>
          <p:nvPr/>
        </p:nvSpPr>
        <p:spPr>
          <a:xfrm>
            <a:off x="6888463" y="2378400"/>
            <a:ext cx="871280" cy="1445366"/>
          </a:xfrm>
          <a:custGeom>
            <a:rect b="b" l="l" r="r" t="t"/>
            <a:pathLst>
              <a:path extrusionOk="0" h="129833" w="96514">
                <a:moveTo>
                  <a:pt x="6791" y="1"/>
                </a:moveTo>
                <a:cubicBezTo>
                  <a:pt x="3033" y="1"/>
                  <a:pt x="0" y="3034"/>
                  <a:pt x="0" y="6791"/>
                </a:cubicBezTo>
                <a:lnTo>
                  <a:pt x="0" y="123042"/>
                </a:lnTo>
                <a:cubicBezTo>
                  <a:pt x="0" y="126799"/>
                  <a:pt x="3033" y="129832"/>
                  <a:pt x="6791" y="129832"/>
                </a:cubicBezTo>
                <a:lnTo>
                  <a:pt x="89723" y="129832"/>
                </a:lnTo>
                <a:cubicBezTo>
                  <a:pt x="93481" y="129832"/>
                  <a:pt x="96514" y="126799"/>
                  <a:pt x="96514" y="123042"/>
                </a:cubicBezTo>
                <a:lnTo>
                  <a:pt x="96514" y="6791"/>
                </a:lnTo>
                <a:cubicBezTo>
                  <a:pt x="96514" y="3034"/>
                  <a:pt x="93481" y="1"/>
                  <a:pt x="89723" y="1"/>
                </a:cubicBez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58"/>
          <p:cNvGrpSpPr/>
          <p:nvPr/>
        </p:nvGrpSpPr>
        <p:grpSpPr>
          <a:xfrm>
            <a:off x="6997393" y="2745505"/>
            <a:ext cx="653401" cy="711163"/>
            <a:chOff x="1741925" y="4056375"/>
            <a:chExt cx="519975" cy="517925"/>
          </a:xfrm>
        </p:grpSpPr>
        <p:sp>
          <p:nvSpPr>
            <p:cNvPr id="1258" name="Google Shape;1258;p58"/>
            <p:cNvSpPr/>
            <p:nvPr/>
          </p:nvSpPr>
          <p:spPr>
            <a:xfrm>
              <a:off x="1750075" y="4365775"/>
              <a:ext cx="203000" cy="203000"/>
            </a:xfrm>
            <a:custGeom>
              <a:rect b="b" l="l" r="r" t="t"/>
              <a:pathLst>
                <a:path extrusionOk="0" h="8120" w="8120">
                  <a:moveTo>
                    <a:pt x="2583" y="7910"/>
                  </a:moveTo>
                  <a:lnTo>
                    <a:pt x="8119" y="2373"/>
                  </a:lnTo>
                  <a:lnTo>
                    <a:pt x="5746" y="0"/>
                  </a:lnTo>
                  <a:lnTo>
                    <a:pt x="233" y="5514"/>
                  </a:lnTo>
                  <a:cubicBezTo>
                    <a:pt x="0" y="5747"/>
                    <a:pt x="0" y="6096"/>
                    <a:pt x="233" y="6305"/>
                  </a:cubicBezTo>
                  <a:lnTo>
                    <a:pt x="1815" y="7887"/>
                  </a:lnTo>
                  <a:cubicBezTo>
                    <a:pt x="2024" y="8119"/>
                    <a:pt x="2373" y="8119"/>
                    <a:pt x="2606" y="7887"/>
                  </a:cubicBezTo>
                  <a:close/>
                  <a:moveTo>
                    <a:pt x="2583" y="791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1883825" y="4336100"/>
              <a:ext cx="98900" cy="98900"/>
            </a:xfrm>
            <a:custGeom>
              <a:rect b="b" l="l" r="r" t="t"/>
              <a:pathLst>
                <a:path extrusionOk="0" h="3956" w="3956">
                  <a:moveTo>
                    <a:pt x="1" y="792"/>
                  </a:moveTo>
                  <a:lnTo>
                    <a:pt x="792" y="1"/>
                  </a:lnTo>
                  <a:lnTo>
                    <a:pt x="3956" y="3165"/>
                  </a:lnTo>
                  <a:lnTo>
                    <a:pt x="3165" y="3956"/>
                  </a:lnTo>
                  <a:close/>
                  <a:moveTo>
                    <a:pt x="1" y="792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1923375" y="4322150"/>
              <a:ext cx="72725" cy="72725"/>
            </a:xfrm>
            <a:custGeom>
              <a:rect b="b" l="l" r="r" t="t"/>
              <a:pathLst>
                <a:path extrusionOk="0" h="2909" w="2909">
                  <a:moveTo>
                    <a:pt x="1583" y="2909"/>
                  </a:moveTo>
                  <a:lnTo>
                    <a:pt x="2909" y="1583"/>
                  </a:lnTo>
                  <a:cubicBezTo>
                    <a:pt x="2281" y="1164"/>
                    <a:pt x="1746" y="629"/>
                    <a:pt x="1327" y="1"/>
                  </a:cubicBezTo>
                  <a:lnTo>
                    <a:pt x="1" y="1327"/>
                  </a:lnTo>
                  <a:close/>
                  <a:moveTo>
                    <a:pt x="1583" y="290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1923375" y="4056375"/>
              <a:ext cx="338525" cy="329200"/>
            </a:xfrm>
            <a:custGeom>
              <a:rect b="b" l="l" r="r" t="t"/>
              <a:pathLst>
                <a:path extrusionOk="0" h="13168" w="13541">
                  <a:moveTo>
                    <a:pt x="6026" y="13167"/>
                  </a:moveTo>
                  <a:cubicBezTo>
                    <a:pt x="11028" y="13167"/>
                    <a:pt x="13540" y="7096"/>
                    <a:pt x="10004" y="3559"/>
                  </a:cubicBezTo>
                  <a:cubicBezTo>
                    <a:pt x="6445" y="0"/>
                    <a:pt x="396" y="2513"/>
                    <a:pt x="396" y="7538"/>
                  </a:cubicBezTo>
                  <a:cubicBezTo>
                    <a:pt x="396" y="10632"/>
                    <a:pt x="2909" y="13167"/>
                    <a:pt x="6026" y="13167"/>
                  </a:cubicBezTo>
                  <a:close/>
                  <a:moveTo>
                    <a:pt x="6026" y="12051"/>
                  </a:moveTo>
                  <a:cubicBezTo>
                    <a:pt x="2002" y="12051"/>
                    <a:pt x="1" y="7189"/>
                    <a:pt x="2839" y="4350"/>
                  </a:cubicBezTo>
                  <a:cubicBezTo>
                    <a:pt x="5677" y="1512"/>
                    <a:pt x="10539" y="3513"/>
                    <a:pt x="10539" y="7538"/>
                  </a:cubicBezTo>
                  <a:cubicBezTo>
                    <a:pt x="10539" y="10027"/>
                    <a:pt x="8515" y="12051"/>
                    <a:pt x="6026" y="12051"/>
                  </a:cubicBezTo>
                  <a:close/>
                  <a:moveTo>
                    <a:pt x="6026" y="1205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1923375" y="4120925"/>
              <a:ext cx="301300" cy="236725"/>
            </a:xfrm>
            <a:custGeom>
              <a:rect b="b" l="l" r="r" t="t"/>
              <a:pathLst>
                <a:path extrusionOk="0" h="9469" w="12052">
                  <a:moveTo>
                    <a:pt x="9213" y="1768"/>
                  </a:moveTo>
                  <a:cubicBezTo>
                    <a:pt x="12052" y="4607"/>
                    <a:pt x="10028" y="9469"/>
                    <a:pt x="6026" y="9469"/>
                  </a:cubicBezTo>
                  <a:cubicBezTo>
                    <a:pt x="2002" y="9469"/>
                    <a:pt x="1" y="4607"/>
                    <a:pt x="2839" y="1768"/>
                  </a:cubicBezTo>
                  <a:cubicBezTo>
                    <a:pt x="4584" y="0"/>
                    <a:pt x="7445" y="0"/>
                    <a:pt x="9213" y="1768"/>
                  </a:cubicBezTo>
                  <a:close/>
                  <a:moveTo>
                    <a:pt x="9213" y="1768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1750075" y="4365775"/>
              <a:ext cx="164600" cy="179150"/>
            </a:xfrm>
            <a:custGeom>
              <a:rect b="b" l="l" r="r" t="t"/>
              <a:pathLst>
                <a:path extrusionOk="0" h="7166" w="6584">
                  <a:moveTo>
                    <a:pt x="6584" y="838"/>
                  </a:moveTo>
                  <a:lnTo>
                    <a:pt x="5746" y="0"/>
                  </a:lnTo>
                  <a:lnTo>
                    <a:pt x="233" y="5514"/>
                  </a:lnTo>
                  <a:cubicBezTo>
                    <a:pt x="0" y="5747"/>
                    <a:pt x="0" y="6096"/>
                    <a:pt x="233" y="6305"/>
                  </a:cubicBezTo>
                  <a:lnTo>
                    <a:pt x="1070" y="7166"/>
                  </a:lnTo>
                  <a:cubicBezTo>
                    <a:pt x="838" y="6933"/>
                    <a:pt x="838" y="6584"/>
                    <a:pt x="1070" y="6375"/>
                  </a:cubicBezTo>
                  <a:close/>
                  <a:moveTo>
                    <a:pt x="6584" y="838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1883825" y="4336100"/>
              <a:ext cx="40750" cy="40750"/>
            </a:xfrm>
            <a:custGeom>
              <a:rect b="b" l="l" r="r" t="t"/>
              <a:pathLst>
                <a:path extrusionOk="0" h="1630" w="1630">
                  <a:moveTo>
                    <a:pt x="1" y="792"/>
                  </a:moveTo>
                  <a:lnTo>
                    <a:pt x="792" y="1"/>
                  </a:lnTo>
                  <a:lnTo>
                    <a:pt x="1629" y="838"/>
                  </a:lnTo>
                  <a:lnTo>
                    <a:pt x="838" y="1629"/>
                  </a:lnTo>
                  <a:close/>
                  <a:moveTo>
                    <a:pt x="1" y="792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1923375" y="4322725"/>
              <a:ext cx="52375" cy="54125"/>
            </a:xfrm>
            <a:custGeom>
              <a:rect b="b" l="l" r="r" t="t"/>
              <a:pathLst>
                <a:path extrusionOk="0" h="2165" w="2095">
                  <a:moveTo>
                    <a:pt x="2095" y="908"/>
                  </a:moveTo>
                  <a:cubicBezTo>
                    <a:pt x="1815" y="629"/>
                    <a:pt x="1560" y="327"/>
                    <a:pt x="1327" y="1"/>
                  </a:cubicBezTo>
                  <a:lnTo>
                    <a:pt x="1" y="1327"/>
                  </a:lnTo>
                  <a:lnTo>
                    <a:pt x="838" y="2164"/>
                  </a:lnTo>
                  <a:close/>
                  <a:moveTo>
                    <a:pt x="2095" y="908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1932100" y="4100575"/>
              <a:ext cx="148925" cy="285000"/>
            </a:xfrm>
            <a:custGeom>
              <a:rect b="b" l="l" r="r" t="t"/>
              <a:pathLst>
                <a:path extrusionOk="0" h="11400" w="5957">
                  <a:moveTo>
                    <a:pt x="5677" y="11399"/>
                  </a:moveTo>
                  <a:cubicBezTo>
                    <a:pt x="5840" y="11399"/>
                    <a:pt x="606" y="10771"/>
                    <a:pt x="606" y="5770"/>
                  </a:cubicBezTo>
                  <a:cubicBezTo>
                    <a:pt x="606" y="2769"/>
                    <a:pt x="2955" y="279"/>
                    <a:pt x="5956" y="140"/>
                  </a:cubicBezTo>
                  <a:cubicBezTo>
                    <a:pt x="2793" y="0"/>
                    <a:pt x="164" y="2466"/>
                    <a:pt x="71" y="5607"/>
                  </a:cubicBezTo>
                  <a:cubicBezTo>
                    <a:pt x="1" y="8771"/>
                    <a:pt x="2513" y="11353"/>
                    <a:pt x="5654" y="11376"/>
                  </a:cubicBezTo>
                  <a:close/>
                  <a:moveTo>
                    <a:pt x="5677" y="11399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1961200" y="4126150"/>
              <a:ext cx="123300" cy="236750"/>
            </a:xfrm>
            <a:custGeom>
              <a:rect b="b" l="l" r="r" t="t"/>
              <a:pathLst>
                <a:path extrusionOk="0" h="9470" w="4932">
                  <a:moveTo>
                    <a:pt x="0" y="4747"/>
                  </a:moveTo>
                  <a:cubicBezTo>
                    <a:pt x="0" y="7399"/>
                    <a:pt x="2280" y="9469"/>
                    <a:pt x="4932" y="9236"/>
                  </a:cubicBezTo>
                  <a:cubicBezTo>
                    <a:pt x="2606" y="9027"/>
                    <a:pt x="814" y="7073"/>
                    <a:pt x="814" y="4747"/>
                  </a:cubicBezTo>
                  <a:cubicBezTo>
                    <a:pt x="814" y="2397"/>
                    <a:pt x="2606" y="466"/>
                    <a:pt x="4932" y="257"/>
                  </a:cubicBezTo>
                  <a:cubicBezTo>
                    <a:pt x="2280" y="1"/>
                    <a:pt x="0" y="2094"/>
                    <a:pt x="0" y="4747"/>
                  </a:cubicBezTo>
                  <a:close/>
                  <a:moveTo>
                    <a:pt x="0" y="4747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1864050" y="4415200"/>
              <a:ext cx="59350" cy="59350"/>
            </a:xfrm>
            <a:custGeom>
              <a:rect b="b" l="l" r="r" t="t"/>
              <a:pathLst>
                <a:path extrusionOk="0" h="2374" w="2374">
                  <a:moveTo>
                    <a:pt x="1978" y="1"/>
                  </a:moveTo>
                  <a:lnTo>
                    <a:pt x="1583" y="396"/>
                  </a:lnTo>
                  <a:lnTo>
                    <a:pt x="1978" y="792"/>
                  </a:lnTo>
                  <a:lnTo>
                    <a:pt x="2374" y="396"/>
                  </a:lnTo>
                  <a:lnTo>
                    <a:pt x="1978" y="1"/>
                  </a:lnTo>
                  <a:close/>
                  <a:moveTo>
                    <a:pt x="1187" y="792"/>
                  </a:moveTo>
                  <a:lnTo>
                    <a:pt x="1" y="1978"/>
                  </a:lnTo>
                  <a:lnTo>
                    <a:pt x="396" y="2374"/>
                  </a:lnTo>
                  <a:lnTo>
                    <a:pt x="1583" y="1187"/>
                  </a:lnTo>
                  <a:lnTo>
                    <a:pt x="1187" y="7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1741925" y="4096500"/>
              <a:ext cx="500200" cy="477800"/>
            </a:xfrm>
            <a:custGeom>
              <a:rect b="b" l="l" r="r" t="t"/>
              <a:pathLst>
                <a:path extrusionOk="0" h="19112" w="20008">
                  <a:moveTo>
                    <a:pt x="8562" y="9445"/>
                  </a:moveTo>
                  <a:cubicBezTo>
                    <a:pt x="8887" y="9911"/>
                    <a:pt x="9283" y="10306"/>
                    <a:pt x="9748" y="10632"/>
                  </a:cubicBezTo>
                  <a:lnTo>
                    <a:pt x="8841" y="11539"/>
                  </a:lnTo>
                  <a:lnTo>
                    <a:pt x="7654" y="10353"/>
                  </a:lnTo>
                  <a:lnTo>
                    <a:pt x="8562" y="9445"/>
                  </a:lnTo>
                  <a:close/>
                  <a:moveTo>
                    <a:pt x="6468" y="9957"/>
                  </a:moveTo>
                  <a:lnTo>
                    <a:pt x="9236" y="12726"/>
                  </a:lnTo>
                  <a:lnTo>
                    <a:pt x="8841" y="13121"/>
                  </a:lnTo>
                  <a:lnTo>
                    <a:pt x="6072" y="10353"/>
                  </a:lnTo>
                  <a:lnTo>
                    <a:pt x="6468" y="9957"/>
                  </a:lnTo>
                  <a:close/>
                  <a:moveTo>
                    <a:pt x="13284" y="0"/>
                  </a:moveTo>
                  <a:cubicBezTo>
                    <a:pt x="11307" y="0"/>
                    <a:pt x="9446" y="1001"/>
                    <a:pt x="8352" y="2652"/>
                  </a:cubicBezTo>
                  <a:lnTo>
                    <a:pt x="8818" y="2955"/>
                  </a:lnTo>
                  <a:cubicBezTo>
                    <a:pt x="9842" y="1425"/>
                    <a:pt x="11531" y="587"/>
                    <a:pt x="13254" y="587"/>
                  </a:cubicBezTo>
                  <a:cubicBezTo>
                    <a:pt x="14230" y="587"/>
                    <a:pt x="15216" y="856"/>
                    <a:pt x="16099" y="1419"/>
                  </a:cubicBezTo>
                  <a:cubicBezTo>
                    <a:pt x="18542" y="2955"/>
                    <a:pt x="19310" y="6165"/>
                    <a:pt x="17821" y="8654"/>
                  </a:cubicBezTo>
                  <a:cubicBezTo>
                    <a:pt x="16822" y="10325"/>
                    <a:pt x="15058" y="11251"/>
                    <a:pt x="13246" y="11251"/>
                  </a:cubicBezTo>
                  <a:cubicBezTo>
                    <a:pt x="12358" y="11251"/>
                    <a:pt x="11459" y="11029"/>
                    <a:pt x="10632" y="10562"/>
                  </a:cubicBezTo>
                  <a:cubicBezTo>
                    <a:pt x="8120" y="9143"/>
                    <a:pt x="7189" y="5956"/>
                    <a:pt x="8538" y="3420"/>
                  </a:cubicBezTo>
                  <a:lnTo>
                    <a:pt x="8050" y="3164"/>
                  </a:lnTo>
                  <a:lnTo>
                    <a:pt x="8050" y="3164"/>
                  </a:lnTo>
                  <a:cubicBezTo>
                    <a:pt x="7073" y="5002"/>
                    <a:pt x="7143" y="7212"/>
                    <a:pt x="8236" y="8980"/>
                  </a:cubicBezTo>
                  <a:lnTo>
                    <a:pt x="7259" y="9957"/>
                  </a:lnTo>
                  <a:lnTo>
                    <a:pt x="6468" y="9166"/>
                  </a:lnTo>
                  <a:lnTo>
                    <a:pt x="5281" y="10353"/>
                  </a:lnTo>
                  <a:lnTo>
                    <a:pt x="5677" y="10748"/>
                  </a:lnTo>
                  <a:lnTo>
                    <a:pt x="326" y="16099"/>
                  </a:lnTo>
                  <a:cubicBezTo>
                    <a:pt x="1" y="16425"/>
                    <a:pt x="1" y="16960"/>
                    <a:pt x="326" y="17285"/>
                  </a:cubicBezTo>
                  <a:lnTo>
                    <a:pt x="1908" y="18867"/>
                  </a:lnTo>
                  <a:cubicBezTo>
                    <a:pt x="2071" y="19030"/>
                    <a:pt x="2286" y="19111"/>
                    <a:pt x="2501" y="19111"/>
                  </a:cubicBezTo>
                  <a:cubicBezTo>
                    <a:pt x="2717" y="19111"/>
                    <a:pt x="2932" y="19030"/>
                    <a:pt x="3095" y="18867"/>
                  </a:cubicBezTo>
                  <a:lnTo>
                    <a:pt x="5677" y="16285"/>
                  </a:lnTo>
                  <a:lnTo>
                    <a:pt x="5281" y="15889"/>
                  </a:lnTo>
                  <a:lnTo>
                    <a:pt x="2699" y="18472"/>
                  </a:lnTo>
                  <a:cubicBezTo>
                    <a:pt x="2653" y="18518"/>
                    <a:pt x="2583" y="18542"/>
                    <a:pt x="2510" y="18542"/>
                  </a:cubicBezTo>
                  <a:cubicBezTo>
                    <a:pt x="2437" y="18542"/>
                    <a:pt x="2362" y="18518"/>
                    <a:pt x="2304" y="18472"/>
                  </a:cubicBezTo>
                  <a:lnTo>
                    <a:pt x="722" y="16890"/>
                  </a:lnTo>
                  <a:cubicBezTo>
                    <a:pt x="629" y="16773"/>
                    <a:pt x="629" y="16587"/>
                    <a:pt x="722" y="16494"/>
                  </a:cubicBezTo>
                  <a:lnTo>
                    <a:pt x="6072" y="11144"/>
                  </a:lnTo>
                  <a:lnTo>
                    <a:pt x="8050" y="13121"/>
                  </a:lnTo>
                  <a:lnTo>
                    <a:pt x="5677" y="15494"/>
                  </a:lnTo>
                  <a:lnTo>
                    <a:pt x="6072" y="15889"/>
                  </a:lnTo>
                  <a:lnTo>
                    <a:pt x="8445" y="13517"/>
                  </a:lnTo>
                  <a:lnTo>
                    <a:pt x="8841" y="13912"/>
                  </a:lnTo>
                  <a:lnTo>
                    <a:pt x="10027" y="12726"/>
                  </a:lnTo>
                  <a:lnTo>
                    <a:pt x="9236" y="11935"/>
                  </a:lnTo>
                  <a:lnTo>
                    <a:pt x="10213" y="10981"/>
                  </a:lnTo>
                  <a:cubicBezTo>
                    <a:pt x="11176" y="11556"/>
                    <a:pt x="12221" y="11823"/>
                    <a:pt x="13247" y="11823"/>
                  </a:cubicBezTo>
                  <a:cubicBezTo>
                    <a:pt x="15791" y="11823"/>
                    <a:pt x="18215" y="10177"/>
                    <a:pt x="18961" y="7491"/>
                  </a:cubicBezTo>
                  <a:cubicBezTo>
                    <a:pt x="20007" y="3746"/>
                    <a:pt x="17193" y="24"/>
                    <a:pt x="132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1939100" y="4125600"/>
              <a:ext cx="269300" cy="238700"/>
            </a:xfrm>
            <a:custGeom>
              <a:rect b="b" l="l" r="r" t="t"/>
              <a:pathLst>
                <a:path extrusionOk="0" h="9548" w="10772">
                  <a:moveTo>
                    <a:pt x="5653" y="814"/>
                  </a:moveTo>
                  <a:cubicBezTo>
                    <a:pt x="6072" y="1232"/>
                    <a:pt x="6398" y="1698"/>
                    <a:pt x="6630" y="2233"/>
                  </a:cubicBezTo>
                  <a:lnTo>
                    <a:pt x="5653" y="2233"/>
                  </a:lnTo>
                  <a:lnTo>
                    <a:pt x="5653" y="814"/>
                  </a:lnTo>
                  <a:close/>
                  <a:moveTo>
                    <a:pt x="4513" y="628"/>
                  </a:moveTo>
                  <a:cubicBezTo>
                    <a:pt x="4118" y="1046"/>
                    <a:pt x="3815" y="1512"/>
                    <a:pt x="3583" y="2047"/>
                  </a:cubicBezTo>
                  <a:cubicBezTo>
                    <a:pt x="3559" y="2116"/>
                    <a:pt x="3536" y="2186"/>
                    <a:pt x="3513" y="2256"/>
                  </a:cubicBezTo>
                  <a:lnTo>
                    <a:pt x="1977" y="2256"/>
                  </a:lnTo>
                  <a:cubicBezTo>
                    <a:pt x="2582" y="1419"/>
                    <a:pt x="3490" y="837"/>
                    <a:pt x="4490" y="628"/>
                  </a:cubicBezTo>
                  <a:close/>
                  <a:moveTo>
                    <a:pt x="5118" y="837"/>
                  </a:moveTo>
                  <a:lnTo>
                    <a:pt x="5118" y="2256"/>
                  </a:lnTo>
                  <a:lnTo>
                    <a:pt x="4141" y="2256"/>
                  </a:lnTo>
                  <a:cubicBezTo>
                    <a:pt x="4374" y="1721"/>
                    <a:pt x="4699" y="1232"/>
                    <a:pt x="5118" y="837"/>
                  </a:cubicBezTo>
                  <a:close/>
                  <a:moveTo>
                    <a:pt x="6235" y="628"/>
                  </a:moveTo>
                  <a:lnTo>
                    <a:pt x="6235" y="628"/>
                  </a:lnTo>
                  <a:cubicBezTo>
                    <a:pt x="7258" y="837"/>
                    <a:pt x="8142" y="1419"/>
                    <a:pt x="8771" y="2256"/>
                  </a:cubicBezTo>
                  <a:lnTo>
                    <a:pt x="7235" y="2256"/>
                  </a:lnTo>
                  <a:cubicBezTo>
                    <a:pt x="7212" y="2186"/>
                    <a:pt x="7189" y="2116"/>
                    <a:pt x="7142" y="2047"/>
                  </a:cubicBezTo>
                  <a:cubicBezTo>
                    <a:pt x="6933" y="1512"/>
                    <a:pt x="6630" y="1046"/>
                    <a:pt x="6235" y="628"/>
                  </a:cubicBezTo>
                  <a:close/>
                  <a:moveTo>
                    <a:pt x="3327" y="2814"/>
                  </a:moveTo>
                  <a:cubicBezTo>
                    <a:pt x="3187" y="3349"/>
                    <a:pt x="3094" y="3908"/>
                    <a:pt x="3071" y="4489"/>
                  </a:cubicBezTo>
                  <a:lnTo>
                    <a:pt x="1163" y="4489"/>
                  </a:lnTo>
                  <a:cubicBezTo>
                    <a:pt x="1210" y="3885"/>
                    <a:pt x="1349" y="3326"/>
                    <a:pt x="1628" y="2814"/>
                  </a:cubicBezTo>
                  <a:close/>
                  <a:moveTo>
                    <a:pt x="5118" y="2814"/>
                  </a:moveTo>
                  <a:lnTo>
                    <a:pt x="5118" y="4489"/>
                  </a:lnTo>
                  <a:lnTo>
                    <a:pt x="3652" y="4489"/>
                  </a:lnTo>
                  <a:cubicBezTo>
                    <a:pt x="3676" y="3908"/>
                    <a:pt x="3792" y="3349"/>
                    <a:pt x="3955" y="2814"/>
                  </a:cubicBezTo>
                  <a:close/>
                  <a:moveTo>
                    <a:pt x="6840" y="2814"/>
                  </a:moveTo>
                  <a:cubicBezTo>
                    <a:pt x="7002" y="3349"/>
                    <a:pt x="7096" y="3908"/>
                    <a:pt x="7119" y="4489"/>
                  </a:cubicBezTo>
                  <a:lnTo>
                    <a:pt x="5653" y="4489"/>
                  </a:lnTo>
                  <a:lnTo>
                    <a:pt x="5653" y="2814"/>
                  </a:lnTo>
                  <a:close/>
                  <a:moveTo>
                    <a:pt x="9143" y="2814"/>
                  </a:moveTo>
                  <a:cubicBezTo>
                    <a:pt x="9422" y="3326"/>
                    <a:pt x="9561" y="3908"/>
                    <a:pt x="9608" y="4489"/>
                  </a:cubicBezTo>
                  <a:lnTo>
                    <a:pt x="7700" y="4489"/>
                  </a:lnTo>
                  <a:cubicBezTo>
                    <a:pt x="7677" y="3908"/>
                    <a:pt x="7584" y="3349"/>
                    <a:pt x="7444" y="2814"/>
                  </a:cubicBezTo>
                  <a:close/>
                  <a:moveTo>
                    <a:pt x="3094" y="5048"/>
                  </a:moveTo>
                  <a:cubicBezTo>
                    <a:pt x="3117" y="5606"/>
                    <a:pt x="3210" y="6164"/>
                    <a:pt x="3373" y="6723"/>
                  </a:cubicBezTo>
                  <a:lnTo>
                    <a:pt x="1652" y="6723"/>
                  </a:lnTo>
                  <a:cubicBezTo>
                    <a:pt x="1373" y="6211"/>
                    <a:pt x="1210" y="5629"/>
                    <a:pt x="1186" y="5048"/>
                  </a:cubicBezTo>
                  <a:close/>
                  <a:moveTo>
                    <a:pt x="5095" y="5048"/>
                  </a:moveTo>
                  <a:lnTo>
                    <a:pt x="5095" y="6723"/>
                  </a:lnTo>
                  <a:lnTo>
                    <a:pt x="3908" y="6723"/>
                  </a:lnTo>
                  <a:cubicBezTo>
                    <a:pt x="3746" y="6164"/>
                    <a:pt x="3652" y="5606"/>
                    <a:pt x="3629" y="5048"/>
                  </a:cubicBezTo>
                  <a:close/>
                  <a:moveTo>
                    <a:pt x="7096" y="5048"/>
                  </a:moveTo>
                  <a:cubicBezTo>
                    <a:pt x="7072" y="5606"/>
                    <a:pt x="6979" y="6164"/>
                    <a:pt x="6816" y="6723"/>
                  </a:cubicBezTo>
                  <a:lnTo>
                    <a:pt x="5630" y="6723"/>
                  </a:lnTo>
                  <a:lnTo>
                    <a:pt x="5653" y="5048"/>
                  </a:lnTo>
                  <a:close/>
                  <a:moveTo>
                    <a:pt x="9608" y="5048"/>
                  </a:moveTo>
                  <a:cubicBezTo>
                    <a:pt x="9585" y="5629"/>
                    <a:pt x="9422" y="6211"/>
                    <a:pt x="9143" y="6723"/>
                  </a:cubicBezTo>
                  <a:lnTo>
                    <a:pt x="7444" y="6723"/>
                  </a:lnTo>
                  <a:cubicBezTo>
                    <a:pt x="7584" y="6164"/>
                    <a:pt x="7677" y="5606"/>
                    <a:pt x="7700" y="5048"/>
                  </a:cubicBezTo>
                  <a:close/>
                  <a:moveTo>
                    <a:pt x="5095" y="7281"/>
                  </a:moveTo>
                  <a:lnTo>
                    <a:pt x="5095" y="8700"/>
                  </a:lnTo>
                  <a:cubicBezTo>
                    <a:pt x="4676" y="8305"/>
                    <a:pt x="4350" y="7816"/>
                    <a:pt x="4118" y="7281"/>
                  </a:cubicBezTo>
                  <a:close/>
                  <a:moveTo>
                    <a:pt x="6653" y="7281"/>
                  </a:moveTo>
                  <a:cubicBezTo>
                    <a:pt x="6421" y="7816"/>
                    <a:pt x="6095" y="8305"/>
                    <a:pt x="5676" y="8700"/>
                  </a:cubicBezTo>
                  <a:lnTo>
                    <a:pt x="5676" y="7281"/>
                  </a:lnTo>
                  <a:close/>
                  <a:moveTo>
                    <a:pt x="3536" y="7281"/>
                  </a:moveTo>
                  <a:cubicBezTo>
                    <a:pt x="3559" y="7351"/>
                    <a:pt x="3583" y="7421"/>
                    <a:pt x="3606" y="7490"/>
                  </a:cubicBezTo>
                  <a:cubicBezTo>
                    <a:pt x="3839" y="8002"/>
                    <a:pt x="4141" y="8491"/>
                    <a:pt x="4536" y="8910"/>
                  </a:cubicBezTo>
                  <a:cubicBezTo>
                    <a:pt x="3513" y="8677"/>
                    <a:pt x="2606" y="8119"/>
                    <a:pt x="2001" y="7281"/>
                  </a:cubicBezTo>
                  <a:close/>
                  <a:moveTo>
                    <a:pt x="5397" y="1"/>
                  </a:moveTo>
                  <a:cubicBezTo>
                    <a:pt x="4471" y="1"/>
                    <a:pt x="3538" y="272"/>
                    <a:pt x="2722" y="837"/>
                  </a:cubicBezTo>
                  <a:cubicBezTo>
                    <a:pt x="582" y="2279"/>
                    <a:pt x="0" y="5164"/>
                    <a:pt x="1373" y="7328"/>
                  </a:cubicBezTo>
                  <a:cubicBezTo>
                    <a:pt x="2274" y="8764"/>
                    <a:pt x="3828" y="9548"/>
                    <a:pt x="5414" y="9548"/>
                  </a:cubicBezTo>
                  <a:cubicBezTo>
                    <a:pt x="6243" y="9548"/>
                    <a:pt x="7081" y="9333"/>
                    <a:pt x="7840" y="8886"/>
                  </a:cubicBezTo>
                  <a:lnTo>
                    <a:pt x="7538" y="8398"/>
                  </a:lnTo>
                  <a:cubicBezTo>
                    <a:pt x="7142" y="8630"/>
                    <a:pt x="6700" y="8816"/>
                    <a:pt x="6258" y="8910"/>
                  </a:cubicBezTo>
                  <a:cubicBezTo>
                    <a:pt x="6630" y="8491"/>
                    <a:pt x="6956" y="8002"/>
                    <a:pt x="7165" y="7490"/>
                  </a:cubicBezTo>
                  <a:cubicBezTo>
                    <a:pt x="7212" y="7421"/>
                    <a:pt x="7235" y="7351"/>
                    <a:pt x="7258" y="7281"/>
                  </a:cubicBezTo>
                  <a:lnTo>
                    <a:pt x="8794" y="7281"/>
                  </a:lnTo>
                  <a:cubicBezTo>
                    <a:pt x="8561" y="7583"/>
                    <a:pt x="8305" y="7863"/>
                    <a:pt x="8003" y="8095"/>
                  </a:cubicBezTo>
                  <a:lnTo>
                    <a:pt x="7980" y="8095"/>
                  </a:lnTo>
                  <a:lnTo>
                    <a:pt x="8328" y="8537"/>
                  </a:lnTo>
                  <a:cubicBezTo>
                    <a:pt x="10376" y="6955"/>
                    <a:pt x="10771" y="4047"/>
                    <a:pt x="9259" y="1977"/>
                  </a:cubicBezTo>
                  <a:cubicBezTo>
                    <a:pt x="8330" y="690"/>
                    <a:pt x="6873" y="1"/>
                    <a:pt x="53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9"/>
          <p:cNvSpPr txBox="1"/>
          <p:nvPr>
            <p:ph idx="3" type="subTitle"/>
          </p:nvPr>
        </p:nvSpPr>
        <p:spPr>
          <a:xfrm>
            <a:off x="1176275" y="3645250"/>
            <a:ext cx="3163200" cy="9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Permite a criação de designs e protótipos  em mobile apps em apps reais e úteis. </a:t>
            </a:r>
            <a:endParaRPr sz="1500"/>
          </a:p>
        </p:txBody>
      </p:sp>
      <p:sp>
        <p:nvSpPr>
          <p:cNvPr id="1276" name="Google Shape;1276;p59"/>
          <p:cNvSpPr txBox="1"/>
          <p:nvPr>
            <p:ph idx="1" type="subTitle"/>
          </p:nvPr>
        </p:nvSpPr>
        <p:spPr>
          <a:xfrm>
            <a:off x="2940875" y="3072547"/>
            <a:ext cx="139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Bravo Studio</a:t>
            </a:r>
            <a:endParaRPr/>
          </a:p>
        </p:txBody>
      </p:sp>
      <p:sp>
        <p:nvSpPr>
          <p:cNvPr id="1277" name="Google Shape;1277;p59"/>
          <p:cNvSpPr txBox="1"/>
          <p:nvPr>
            <p:ph idx="5" type="subTitle"/>
          </p:nvPr>
        </p:nvSpPr>
        <p:spPr>
          <a:xfrm>
            <a:off x="154226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Bubble.io</a:t>
            </a:r>
            <a:endParaRPr/>
          </a:p>
        </p:txBody>
      </p:sp>
      <p:sp>
        <p:nvSpPr>
          <p:cNvPr id="1278" name="Google Shape;1278;p59"/>
          <p:cNvSpPr txBox="1"/>
          <p:nvPr>
            <p:ph idx="6" type="subTitle"/>
          </p:nvPr>
        </p:nvSpPr>
        <p:spPr>
          <a:xfrm>
            <a:off x="5840226" y="1709650"/>
            <a:ext cx="12018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Webflow</a:t>
            </a:r>
            <a:endParaRPr/>
          </a:p>
        </p:txBody>
      </p:sp>
      <p:sp>
        <p:nvSpPr>
          <p:cNvPr id="1279" name="Google Shape;1279;p59"/>
          <p:cNvSpPr txBox="1"/>
          <p:nvPr>
            <p:ph idx="7" type="subTitle"/>
          </p:nvPr>
        </p:nvSpPr>
        <p:spPr>
          <a:xfrm>
            <a:off x="722365" y="214453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Desenvolve web apps</a:t>
            </a:r>
            <a:endParaRPr/>
          </a:p>
        </p:txBody>
      </p:sp>
      <p:sp>
        <p:nvSpPr>
          <p:cNvPr id="1280" name="Google Shape;1280;p59"/>
          <p:cNvSpPr txBox="1"/>
          <p:nvPr>
            <p:ph idx="8" type="subTitle"/>
          </p:nvPr>
        </p:nvSpPr>
        <p:spPr>
          <a:xfrm>
            <a:off x="4857635" y="214453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Sites responsivos e de alta personalização</a:t>
            </a:r>
            <a:endParaRPr/>
          </a:p>
        </p:txBody>
      </p:sp>
      <p:sp>
        <p:nvSpPr>
          <p:cNvPr id="1281" name="Google Shape;1281;p5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sp>
        <p:nvSpPr>
          <p:cNvPr id="1282" name="Google Shape;1282;p59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9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577" y="1829525"/>
            <a:ext cx="737750" cy="79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950" y="1725812"/>
            <a:ext cx="963425" cy="9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7075" y="3311575"/>
            <a:ext cx="3163201" cy="8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1" name="Google Shape;1291;p60"/>
          <p:cNvCxnSpPr/>
          <p:nvPr/>
        </p:nvCxnSpPr>
        <p:spPr>
          <a:xfrm rot="10800000">
            <a:off x="3867150" y="3857625"/>
            <a:ext cx="5791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2" name="Google Shape;1292;p60"/>
          <p:cNvSpPr txBox="1"/>
          <p:nvPr>
            <p:ph type="title"/>
          </p:nvPr>
        </p:nvSpPr>
        <p:spPr>
          <a:xfrm>
            <a:off x="514375" y="1885500"/>
            <a:ext cx="35232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EXEMPLIFICAÇÃO DA INTERFACE</a:t>
            </a:r>
            <a:endParaRPr/>
          </a:p>
        </p:txBody>
      </p:sp>
      <p:sp>
        <p:nvSpPr>
          <p:cNvPr id="1293" name="Google Shape;1293;p60">
            <a:hlinkClick action="ppaction://hlinkshowjump?jump=previousslide"/>
          </p:cNvPr>
          <p:cNvSpPr/>
          <p:nvPr/>
        </p:nvSpPr>
        <p:spPr>
          <a:xfrm>
            <a:off x="-3" y="238064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0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0"/>
          <p:cNvSpPr/>
          <p:nvPr/>
        </p:nvSpPr>
        <p:spPr>
          <a:xfrm>
            <a:off x="4596050" y="1221600"/>
            <a:ext cx="3661433" cy="2121609"/>
          </a:xfrm>
          <a:custGeom>
            <a:rect b="b" l="l" r="r" t="t"/>
            <a:pathLst>
              <a:path extrusionOk="0" h="72182" w="124889">
                <a:moveTo>
                  <a:pt x="0" y="1"/>
                </a:moveTo>
                <a:lnTo>
                  <a:pt x="0" y="72182"/>
                </a:lnTo>
                <a:lnTo>
                  <a:pt x="124888" y="72182"/>
                </a:lnTo>
                <a:lnTo>
                  <a:pt x="12488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ubble is a visual programming language that lets you build web applications without code. Using Bubble's visual editor, you can build a fully-functional web application quickly and affordably.&#10;&#10;New to Bubble? View our full Introduction series: https://www.youtube.com/playlist?list...&#10;&#10;Learn more about Bubble, the leading no-code web app development platform:&#10;https://bubble.io&#10;https://twitter.com/bubble&#10;https://bubble.io/blog" id="1296" name="Google Shape;1296;p60" title="Designing the Navbar | Building Your First Bubble App [4/20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050" y="1221600"/>
            <a:ext cx="3661425" cy="212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60"/>
          <p:cNvGrpSpPr/>
          <p:nvPr/>
        </p:nvGrpSpPr>
        <p:grpSpPr>
          <a:xfrm>
            <a:off x="4430414" y="1035717"/>
            <a:ext cx="3992693" cy="3076554"/>
            <a:chOff x="4708841" y="1381621"/>
            <a:chExt cx="3492864" cy="2691413"/>
          </a:xfrm>
        </p:grpSpPr>
        <p:sp>
          <p:nvSpPr>
            <p:cNvPr id="1298" name="Google Shape;1298;p60"/>
            <p:cNvSpPr/>
            <p:nvPr/>
          </p:nvSpPr>
          <p:spPr>
            <a:xfrm>
              <a:off x="5924467" y="3640397"/>
              <a:ext cx="1061612" cy="432637"/>
            </a:xfrm>
            <a:custGeom>
              <a:rect b="b" l="l" r="r" t="t"/>
              <a:pathLst>
                <a:path extrusionOk="0" h="6128" w="15037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4708841" y="1381621"/>
              <a:ext cx="3492864" cy="2297606"/>
            </a:xfrm>
            <a:custGeom>
              <a:rect b="b" l="l" r="r" t="t"/>
              <a:pathLst>
                <a:path extrusionOk="0" h="32544" w="49474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6386692" y="3475932"/>
              <a:ext cx="137163" cy="137161"/>
            </a:xfrm>
            <a:custGeom>
              <a:rect b="b" l="l" r="r" t="t"/>
              <a:pathLst>
                <a:path extrusionOk="0" h="3020" w="3005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60"/>
          <p:cNvGrpSpPr/>
          <p:nvPr/>
        </p:nvGrpSpPr>
        <p:grpSpPr>
          <a:xfrm>
            <a:off x="3264470" y="1986393"/>
            <a:ext cx="1557355" cy="1871220"/>
            <a:chOff x="-3314830" y="984518"/>
            <a:chExt cx="1557355" cy="1871220"/>
          </a:xfrm>
        </p:grpSpPr>
        <p:grpSp>
          <p:nvGrpSpPr>
            <p:cNvPr id="1302" name="Google Shape;1302;p60"/>
            <p:cNvGrpSpPr/>
            <p:nvPr/>
          </p:nvGrpSpPr>
          <p:grpSpPr>
            <a:xfrm>
              <a:off x="-3314830" y="2316674"/>
              <a:ext cx="1557355" cy="539064"/>
              <a:chOff x="3457434" y="4469778"/>
              <a:chExt cx="1572451" cy="544289"/>
            </a:xfrm>
          </p:grpSpPr>
          <p:sp>
            <p:nvSpPr>
              <p:cNvPr id="1303" name="Google Shape;1303;p60"/>
              <p:cNvSpPr/>
              <p:nvPr/>
            </p:nvSpPr>
            <p:spPr>
              <a:xfrm>
                <a:off x="3457434" y="4667694"/>
                <a:ext cx="1467538" cy="346372"/>
              </a:xfrm>
              <a:custGeom>
                <a:rect b="b" l="l" r="r" t="t"/>
                <a:pathLst>
                  <a:path extrusionOk="0" h="14307" w="60617">
                    <a:moveTo>
                      <a:pt x="7848" y="0"/>
                    </a:moveTo>
                    <a:cubicBezTo>
                      <a:pt x="3393" y="0"/>
                      <a:pt x="1" y="3229"/>
                      <a:pt x="1" y="7153"/>
                    </a:cubicBezTo>
                    <a:cubicBezTo>
                      <a:pt x="1" y="11077"/>
                      <a:pt x="3393" y="14306"/>
                      <a:pt x="7848" y="14306"/>
                    </a:cubicBezTo>
                    <a:lnTo>
                      <a:pt x="60617" y="14306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60"/>
              <p:cNvSpPr/>
              <p:nvPr/>
            </p:nvSpPr>
            <p:spPr>
              <a:xfrm>
                <a:off x="3531662" y="4713209"/>
                <a:ext cx="1393310" cy="255319"/>
              </a:xfrm>
              <a:custGeom>
                <a:rect b="b" l="l" r="r" t="t"/>
                <a:pathLst>
                  <a:path extrusionOk="0" h="10546" w="57551">
                    <a:moveTo>
                      <a:pt x="7480" y="0"/>
                    </a:moveTo>
                    <a:cubicBezTo>
                      <a:pt x="3393" y="0"/>
                      <a:pt x="0" y="2371"/>
                      <a:pt x="0" y="5273"/>
                    </a:cubicBezTo>
                    <a:cubicBezTo>
                      <a:pt x="0" y="8175"/>
                      <a:pt x="3393" y="10546"/>
                      <a:pt x="7480" y="10546"/>
                    </a:cubicBezTo>
                    <a:lnTo>
                      <a:pt x="57551" y="10546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60"/>
              <p:cNvSpPr/>
              <p:nvPr/>
            </p:nvSpPr>
            <p:spPr>
              <a:xfrm>
                <a:off x="3531662" y="475080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60"/>
              <p:cNvSpPr/>
              <p:nvPr/>
            </p:nvSpPr>
            <p:spPr>
              <a:xfrm>
                <a:off x="3598337" y="4741898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60"/>
              <p:cNvSpPr/>
              <p:nvPr/>
            </p:nvSpPr>
            <p:spPr>
              <a:xfrm>
                <a:off x="3531662" y="4812156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60"/>
              <p:cNvSpPr/>
              <p:nvPr/>
            </p:nvSpPr>
            <p:spPr>
              <a:xfrm>
                <a:off x="3531662" y="4804239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60"/>
              <p:cNvSpPr/>
              <p:nvPr/>
            </p:nvSpPr>
            <p:spPr>
              <a:xfrm>
                <a:off x="3531662" y="4869557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60"/>
              <p:cNvSpPr/>
              <p:nvPr/>
            </p:nvSpPr>
            <p:spPr>
              <a:xfrm>
                <a:off x="3531662" y="486164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60"/>
              <p:cNvSpPr/>
              <p:nvPr/>
            </p:nvSpPr>
            <p:spPr>
              <a:xfrm>
                <a:off x="3531662" y="4931898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60"/>
              <p:cNvSpPr/>
              <p:nvPr/>
            </p:nvSpPr>
            <p:spPr>
              <a:xfrm>
                <a:off x="3607862" y="4923982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0"/>
                    </a:moveTo>
                    <a:lnTo>
                      <a:pt x="0" y="654"/>
                    </a:lnTo>
                    <a:lnTo>
                      <a:pt x="58736" y="654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60"/>
              <p:cNvSpPr/>
              <p:nvPr/>
            </p:nvSpPr>
            <p:spPr>
              <a:xfrm>
                <a:off x="3457434" y="4469778"/>
                <a:ext cx="1467538" cy="197941"/>
              </a:xfrm>
              <a:custGeom>
                <a:rect b="b" l="l" r="r" t="t"/>
                <a:pathLst>
                  <a:path extrusionOk="0" h="8176" w="60617">
                    <a:moveTo>
                      <a:pt x="7848" y="0"/>
                    </a:moveTo>
                    <a:cubicBezTo>
                      <a:pt x="3393" y="0"/>
                      <a:pt x="1" y="1881"/>
                      <a:pt x="1" y="4088"/>
                    </a:cubicBezTo>
                    <a:cubicBezTo>
                      <a:pt x="1" y="6295"/>
                      <a:pt x="3393" y="8175"/>
                      <a:pt x="7848" y="8175"/>
                    </a:cubicBezTo>
                    <a:lnTo>
                      <a:pt x="60617" y="8175"/>
                    </a:lnTo>
                    <a:lnTo>
                      <a:pt x="6061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60"/>
              <p:cNvSpPr/>
              <p:nvPr/>
            </p:nvSpPr>
            <p:spPr>
              <a:xfrm>
                <a:off x="3531662" y="4494520"/>
                <a:ext cx="1393310" cy="144485"/>
              </a:xfrm>
              <a:custGeom>
                <a:rect b="b" l="l" r="r" t="t"/>
                <a:pathLst>
                  <a:path extrusionOk="0" h="5968" w="57551">
                    <a:moveTo>
                      <a:pt x="7480" y="0"/>
                    </a:moveTo>
                    <a:cubicBezTo>
                      <a:pt x="3393" y="0"/>
                      <a:pt x="0" y="1390"/>
                      <a:pt x="0" y="3066"/>
                    </a:cubicBezTo>
                    <a:cubicBezTo>
                      <a:pt x="0" y="4782"/>
                      <a:pt x="3393" y="5968"/>
                      <a:pt x="7480" y="5968"/>
                    </a:cubicBezTo>
                    <a:lnTo>
                      <a:pt x="57551" y="5968"/>
                    </a:lnTo>
                    <a:lnTo>
                      <a:pt x="57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60"/>
              <p:cNvSpPr/>
              <p:nvPr/>
            </p:nvSpPr>
            <p:spPr>
              <a:xfrm>
                <a:off x="3531662" y="4515293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60"/>
              <p:cNvSpPr/>
              <p:nvPr/>
            </p:nvSpPr>
            <p:spPr>
              <a:xfrm>
                <a:off x="3607862" y="4507376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60"/>
              <p:cNvSpPr/>
              <p:nvPr/>
            </p:nvSpPr>
            <p:spPr>
              <a:xfrm>
                <a:off x="3531662" y="4552891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60"/>
              <p:cNvSpPr/>
              <p:nvPr/>
            </p:nvSpPr>
            <p:spPr>
              <a:xfrm>
                <a:off x="3541187" y="4543981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1"/>
                    </a:moveTo>
                    <a:lnTo>
                      <a:pt x="0" y="696"/>
                    </a:lnTo>
                    <a:lnTo>
                      <a:pt x="58736" y="696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60"/>
              <p:cNvSpPr/>
              <p:nvPr/>
            </p:nvSpPr>
            <p:spPr>
              <a:xfrm>
                <a:off x="3531662" y="4585550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1"/>
                    </a:move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60"/>
              <p:cNvSpPr/>
              <p:nvPr/>
            </p:nvSpPr>
            <p:spPr>
              <a:xfrm>
                <a:off x="3531662" y="4618209"/>
                <a:ext cx="1422023" cy="24"/>
              </a:xfrm>
              <a:custGeom>
                <a:rect b="b" l="l" r="r" t="t"/>
                <a:pathLst>
                  <a:path extrusionOk="0" h="1" w="58737">
                    <a:moveTo>
                      <a:pt x="0" y="0"/>
                    </a:move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60"/>
              <p:cNvSpPr/>
              <p:nvPr/>
            </p:nvSpPr>
            <p:spPr>
              <a:xfrm>
                <a:off x="3607862" y="4610293"/>
                <a:ext cx="1422023" cy="16850"/>
              </a:xfrm>
              <a:custGeom>
                <a:rect b="b" l="l" r="r" t="t"/>
                <a:pathLst>
                  <a:path extrusionOk="0" h="696" w="58737">
                    <a:moveTo>
                      <a:pt x="0" y="0"/>
                    </a:moveTo>
                    <a:lnTo>
                      <a:pt x="0" y="695"/>
                    </a:lnTo>
                    <a:lnTo>
                      <a:pt x="58736" y="695"/>
                    </a:lnTo>
                    <a:lnTo>
                      <a:pt x="58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60"/>
              <p:cNvSpPr/>
              <p:nvPr/>
            </p:nvSpPr>
            <p:spPr>
              <a:xfrm>
                <a:off x="3541187" y="4577633"/>
                <a:ext cx="1422023" cy="15858"/>
              </a:xfrm>
              <a:custGeom>
                <a:rect b="b" l="l" r="r" t="t"/>
                <a:pathLst>
                  <a:path extrusionOk="0" h="655" w="58737">
                    <a:moveTo>
                      <a:pt x="0" y="1"/>
                    </a:moveTo>
                    <a:lnTo>
                      <a:pt x="0" y="655"/>
                    </a:lnTo>
                    <a:lnTo>
                      <a:pt x="58736" y="655"/>
                    </a:lnTo>
                    <a:lnTo>
                      <a:pt x="587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p60"/>
            <p:cNvGrpSpPr/>
            <p:nvPr/>
          </p:nvGrpSpPr>
          <p:grpSpPr>
            <a:xfrm>
              <a:off x="-2988194" y="1727203"/>
              <a:ext cx="929104" cy="584457"/>
              <a:chOff x="-2101325" y="2739725"/>
              <a:chExt cx="1315825" cy="827725"/>
            </a:xfrm>
          </p:grpSpPr>
          <p:sp>
            <p:nvSpPr>
              <p:cNvPr id="1324" name="Google Shape;1324;p60"/>
              <p:cNvSpPr/>
              <p:nvPr/>
            </p:nvSpPr>
            <p:spPr>
              <a:xfrm>
                <a:off x="-1699675" y="2857525"/>
                <a:ext cx="256275" cy="26350"/>
              </a:xfrm>
              <a:custGeom>
                <a:rect b="b" l="l" r="r" t="t"/>
                <a:pathLst>
                  <a:path extrusionOk="0" h="1054" w="10251">
                    <a:moveTo>
                      <a:pt x="0" y="1"/>
                    </a:moveTo>
                    <a:lnTo>
                      <a:pt x="952" y="1053"/>
                    </a:lnTo>
                    <a:lnTo>
                      <a:pt x="10251" y="1053"/>
                    </a:lnTo>
                    <a:lnTo>
                      <a:pt x="9098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60"/>
              <p:cNvSpPr/>
              <p:nvPr/>
            </p:nvSpPr>
            <p:spPr>
              <a:xfrm>
                <a:off x="-1668350" y="2891375"/>
                <a:ext cx="269450" cy="33850"/>
              </a:xfrm>
              <a:custGeom>
                <a:rect b="b" l="l" r="r" t="t"/>
                <a:pathLst>
                  <a:path extrusionOk="0" h="1354" w="10778">
                    <a:moveTo>
                      <a:pt x="0" y="0"/>
                    </a:moveTo>
                    <a:lnTo>
                      <a:pt x="1253" y="1354"/>
                    </a:lnTo>
                    <a:lnTo>
                      <a:pt x="10777" y="1354"/>
                    </a:lnTo>
                    <a:lnTo>
                      <a:pt x="9399" y="0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60"/>
              <p:cNvSpPr/>
              <p:nvPr/>
            </p:nvSpPr>
            <p:spPr>
              <a:xfrm>
                <a:off x="-1736025" y="2815550"/>
                <a:ext cx="255675" cy="31350"/>
              </a:xfrm>
              <a:custGeom>
                <a:rect b="b" l="l" r="r" t="t"/>
                <a:pathLst>
                  <a:path extrusionOk="0" h="1254" w="10227">
                    <a:moveTo>
                      <a:pt x="0" y="1"/>
                    </a:moveTo>
                    <a:lnTo>
                      <a:pt x="1153" y="1254"/>
                    </a:lnTo>
                    <a:lnTo>
                      <a:pt x="10226" y="1254"/>
                    </a:lnTo>
                    <a:lnTo>
                      <a:pt x="8873" y="1"/>
                    </a:lnTo>
                    <a:close/>
                  </a:path>
                </a:pathLst>
              </a:custGeom>
              <a:solidFill>
                <a:srgbClr val="143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60"/>
              <p:cNvSpPr/>
              <p:nvPr/>
            </p:nvSpPr>
            <p:spPr>
              <a:xfrm>
                <a:off x="-2101325" y="2929450"/>
                <a:ext cx="477475" cy="463200"/>
              </a:xfrm>
              <a:custGeom>
                <a:rect b="b" l="l" r="r" t="t"/>
                <a:pathLst>
                  <a:path extrusionOk="0" h="18528" w="19099">
                    <a:moveTo>
                      <a:pt x="10152" y="0"/>
                    </a:moveTo>
                    <a:cubicBezTo>
                      <a:pt x="9224" y="0"/>
                      <a:pt x="8063" y="140"/>
                      <a:pt x="6668" y="557"/>
                    </a:cubicBezTo>
                    <a:cubicBezTo>
                      <a:pt x="1881" y="2036"/>
                      <a:pt x="1" y="9229"/>
                      <a:pt x="6367" y="13615"/>
                    </a:cubicBezTo>
                    <a:cubicBezTo>
                      <a:pt x="12833" y="18001"/>
                      <a:pt x="19099" y="18527"/>
                      <a:pt x="19099" y="18527"/>
                    </a:cubicBezTo>
                    <a:lnTo>
                      <a:pt x="13886" y="11535"/>
                    </a:lnTo>
                    <a:cubicBezTo>
                      <a:pt x="13886" y="11535"/>
                      <a:pt x="10653" y="11535"/>
                      <a:pt x="8146" y="9229"/>
                    </a:cubicBezTo>
                    <a:cubicBezTo>
                      <a:pt x="5990" y="7267"/>
                      <a:pt x="5522" y="4043"/>
                      <a:pt x="7508" y="4043"/>
                    </a:cubicBezTo>
                    <a:cubicBezTo>
                      <a:pt x="7831" y="4043"/>
                      <a:pt x="8218" y="4128"/>
                      <a:pt x="8673" y="4317"/>
                    </a:cubicBezTo>
                    <a:cubicBezTo>
                      <a:pt x="11906" y="5570"/>
                      <a:pt x="14612" y="10282"/>
                      <a:pt x="14612" y="10282"/>
                    </a:cubicBezTo>
                    <a:lnTo>
                      <a:pt x="12933" y="557"/>
                    </a:lnTo>
                    <a:cubicBezTo>
                      <a:pt x="12933" y="557"/>
                      <a:pt x="12009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60"/>
              <p:cNvSpPr/>
              <p:nvPr/>
            </p:nvSpPr>
            <p:spPr>
              <a:xfrm>
                <a:off x="-1819350" y="2865050"/>
                <a:ext cx="1033850" cy="702400"/>
              </a:xfrm>
              <a:custGeom>
                <a:rect b="b" l="l" r="r" t="t"/>
                <a:pathLst>
                  <a:path extrusionOk="0" h="28096" w="41354">
                    <a:moveTo>
                      <a:pt x="0" y="1"/>
                    </a:moveTo>
                    <a:lnTo>
                      <a:pt x="1980" y="12657"/>
                    </a:lnTo>
                    <a:cubicBezTo>
                      <a:pt x="3434" y="21529"/>
                      <a:pt x="11178" y="28096"/>
                      <a:pt x="20151" y="28096"/>
                    </a:cubicBezTo>
                    <a:lnTo>
                      <a:pt x="21203" y="28096"/>
                    </a:lnTo>
                    <a:cubicBezTo>
                      <a:pt x="30276" y="28096"/>
                      <a:pt x="37895" y="21529"/>
                      <a:pt x="39374" y="12657"/>
                    </a:cubicBezTo>
                    <a:lnTo>
                      <a:pt x="41354" y="1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60"/>
              <p:cNvSpPr/>
              <p:nvPr/>
            </p:nvSpPr>
            <p:spPr>
              <a:xfrm>
                <a:off x="-1819350" y="2739725"/>
                <a:ext cx="1033850" cy="250675"/>
              </a:xfrm>
              <a:custGeom>
                <a:rect b="b" l="l" r="r" t="t"/>
                <a:pathLst>
                  <a:path extrusionOk="0" h="10027" w="41354">
                    <a:moveTo>
                      <a:pt x="20677" y="1"/>
                    </a:moveTo>
                    <a:cubicBezTo>
                      <a:pt x="9298" y="1"/>
                      <a:pt x="0" y="2207"/>
                      <a:pt x="0" y="5014"/>
                    </a:cubicBezTo>
                    <a:cubicBezTo>
                      <a:pt x="0" y="7846"/>
                      <a:pt x="9298" y="10026"/>
                      <a:pt x="20677" y="10026"/>
                    </a:cubicBezTo>
                    <a:cubicBezTo>
                      <a:pt x="32156" y="10026"/>
                      <a:pt x="41354" y="7846"/>
                      <a:pt x="41354" y="5014"/>
                    </a:cubicBezTo>
                    <a:cubicBezTo>
                      <a:pt x="41354" y="2207"/>
                      <a:pt x="32156" y="1"/>
                      <a:pt x="20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60"/>
              <p:cNvSpPr/>
              <p:nvPr/>
            </p:nvSpPr>
            <p:spPr>
              <a:xfrm>
                <a:off x="-1769850" y="2758525"/>
                <a:ext cx="934850" cy="203675"/>
              </a:xfrm>
              <a:custGeom>
                <a:rect b="b" l="l" r="r" t="t"/>
                <a:pathLst>
                  <a:path extrusionOk="0" h="8147" w="37394">
                    <a:moveTo>
                      <a:pt x="18697" y="1"/>
                    </a:moveTo>
                    <a:cubicBezTo>
                      <a:pt x="8346" y="1"/>
                      <a:pt x="0" y="1881"/>
                      <a:pt x="0" y="4061"/>
                    </a:cubicBezTo>
                    <a:cubicBezTo>
                      <a:pt x="0" y="6267"/>
                      <a:pt x="8346" y="8146"/>
                      <a:pt x="18697" y="8146"/>
                    </a:cubicBezTo>
                    <a:cubicBezTo>
                      <a:pt x="29023" y="8146"/>
                      <a:pt x="37394" y="6267"/>
                      <a:pt x="37394" y="4061"/>
                    </a:cubicBezTo>
                    <a:cubicBezTo>
                      <a:pt x="37394" y="1881"/>
                      <a:pt x="29023" y="1"/>
                      <a:pt x="18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60"/>
              <p:cNvSpPr/>
              <p:nvPr/>
            </p:nvSpPr>
            <p:spPr>
              <a:xfrm>
                <a:off x="-1657700" y="2878200"/>
                <a:ext cx="709925" cy="84000"/>
              </a:xfrm>
              <a:custGeom>
                <a:rect b="b" l="l" r="r" t="t"/>
                <a:pathLst>
                  <a:path extrusionOk="0" h="3360" w="28397">
                    <a:moveTo>
                      <a:pt x="14211" y="1"/>
                    </a:moveTo>
                    <a:cubicBezTo>
                      <a:pt x="8246" y="1"/>
                      <a:pt x="2933" y="728"/>
                      <a:pt x="0" y="1881"/>
                    </a:cubicBezTo>
                    <a:cubicBezTo>
                      <a:pt x="3459" y="2733"/>
                      <a:pt x="8572" y="3359"/>
                      <a:pt x="14211" y="3359"/>
                    </a:cubicBezTo>
                    <a:cubicBezTo>
                      <a:pt x="19850" y="3359"/>
                      <a:pt x="24963" y="2733"/>
                      <a:pt x="28396" y="1881"/>
                    </a:cubicBezTo>
                    <a:cubicBezTo>
                      <a:pt x="25489" y="728"/>
                      <a:pt x="20251" y="1"/>
                      <a:pt x="142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60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rect b="b" l="l" r="r" t="t"/>
                <a:pathLst>
                  <a:path extrusionOk="0" h="828" w="2106">
                    <a:moveTo>
                      <a:pt x="1053" y="1"/>
                    </a:moveTo>
                    <a:cubicBezTo>
                      <a:pt x="527" y="1"/>
                      <a:pt x="1" y="201"/>
                      <a:pt x="1" y="427"/>
                    </a:cubicBezTo>
                    <a:cubicBezTo>
                      <a:pt x="1" y="627"/>
                      <a:pt x="527" y="828"/>
                      <a:pt x="1053" y="828"/>
                    </a:cubicBez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60"/>
              <p:cNvSpPr/>
              <p:nvPr/>
            </p:nvSpPr>
            <p:spPr>
              <a:xfrm>
                <a:off x="-1579375" y="2899500"/>
                <a:ext cx="60175" cy="28225"/>
              </a:xfrm>
              <a:custGeom>
                <a:rect b="b" l="l" r="r" t="t"/>
                <a:pathLst>
                  <a:path extrusionOk="0" h="1129" w="2407">
                    <a:moveTo>
                      <a:pt x="1253" y="1"/>
                    </a:moveTo>
                    <a:cubicBezTo>
                      <a:pt x="526" y="1"/>
                      <a:pt x="201" y="402"/>
                      <a:pt x="100" y="728"/>
                    </a:cubicBezTo>
                    <a:cubicBezTo>
                      <a:pt x="100" y="728"/>
                      <a:pt x="0" y="1129"/>
                      <a:pt x="1153" y="1129"/>
                    </a:cubicBezTo>
                    <a:cubicBezTo>
                      <a:pt x="627" y="1129"/>
                      <a:pt x="201" y="928"/>
                      <a:pt x="201" y="728"/>
                    </a:cubicBezTo>
                    <a:cubicBezTo>
                      <a:pt x="201" y="628"/>
                      <a:pt x="426" y="502"/>
                      <a:pt x="727" y="402"/>
                    </a:cubicBezTo>
                    <a:lnTo>
                      <a:pt x="727" y="302"/>
                    </a:lnTo>
                    <a:cubicBezTo>
                      <a:pt x="727" y="302"/>
                      <a:pt x="827" y="201"/>
                      <a:pt x="953" y="201"/>
                    </a:cubicBezTo>
                    <a:cubicBezTo>
                      <a:pt x="1153" y="201"/>
                      <a:pt x="1253" y="302"/>
                      <a:pt x="1253" y="302"/>
                    </a:cubicBezTo>
                    <a:cubicBezTo>
                      <a:pt x="1880" y="302"/>
                      <a:pt x="2306" y="502"/>
                      <a:pt x="2306" y="728"/>
                    </a:cubicBezTo>
                    <a:cubicBezTo>
                      <a:pt x="2306" y="928"/>
                      <a:pt x="1880" y="1129"/>
                      <a:pt x="1253" y="1129"/>
                    </a:cubicBezTo>
                    <a:lnTo>
                      <a:pt x="1354" y="1129"/>
                    </a:lnTo>
                    <a:cubicBezTo>
                      <a:pt x="2406" y="1129"/>
                      <a:pt x="2406" y="728"/>
                      <a:pt x="2406" y="728"/>
                    </a:cubicBezTo>
                    <a:cubicBezTo>
                      <a:pt x="2406" y="728"/>
                      <a:pt x="2306" y="201"/>
                      <a:pt x="1454" y="101"/>
                    </a:cubicBezTo>
                    <a:cubicBezTo>
                      <a:pt x="1354" y="101"/>
                      <a:pt x="1253" y="1"/>
                      <a:pt x="1253" y="1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60"/>
              <p:cNvSpPr/>
              <p:nvPr/>
            </p:nvSpPr>
            <p:spPr>
              <a:xfrm>
                <a:off x="-1574375" y="2907025"/>
                <a:ext cx="52650" cy="20700"/>
              </a:xfrm>
              <a:custGeom>
                <a:rect b="b" l="l" r="r" t="t"/>
                <a:pathLst>
                  <a:path extrusionOk="0" h="828" w="2106">
                    <a:moveTo>
                      <a:pt x="1053" y="1"/>
                    </a:moveTo>
                    <a:cubicBezTo>
                      <a:pt x="1053" y="101"/>
                      <a:pt x="953" y="201"/>
                      <a:pt x="753" y="201"/>
                    </a:cubicBezTo>
                    <a:cubicBezTo>
                      <a:pt x="627" y="201"/>
                      <a:pt x="527" y="201"/>
                      <a:pt x="527" y="101"/>
                    </a:cubicBezTo>
                    <a:cubicBezTo>
                      <a:pt x="226" y="201"/>
                      <a:pt x="1" y="327"/>
                      <a:pt x="1" y="427"/>
                    </a:cubicBezTo>
                    <a:cubicBezTo>
                      <a:pt x="1" y="627"/>
                      <a:pt x="427" y="828"/>
                      <a:pt x="953" y="828"/>
                    </a:cubicBezTo>
                    <a:lnTo>
                      <a:pt x="1053" y="828"/>
                    </a:lnTo>
                    <a:cubicBezTo>
                      <a:pt x="1680" y="828"/>
                      <a:pt x="2106" y="627"/>
                      <a:pt x="2106" y="427"/>
                    </a:cubicBezTo>
                    <a:cubicBezTo>
                      <a:pt x="2106" y="201"/>
                      <a:pt x="1680" y="1"/>
                      <a:pt x="1053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60"/>
              <p:cNvSpPr/>
              <p:nvPr/>
            </p:nvSpPr>
            <p:spPr>
              <a:xfrm>
                <a:off x="-1561225" y="2904525"/>
                <a:ext cx="13200" cy="5025"/>
              </a:xfrm>
              <a:custGeom>
                <a:rect b="b" l="l" r="r" t="t"/>
                <a:pathLst>
                  <a:path extrusionOk="0" h="201" w="528">
                    <a:moveTo>
                      <a:pt x="227" y="0"/>
                    </a:moveTo>
                    <a:cubicBezTo>
                      <a:pt x="101" y="0"/>
                      <a:pt x="1" y="101"/>
                      <a:pt x="1" y="101"/>
                    </a:cubicBezTo>
                    <a:lnTo>
                      <a:pt x="1" y="201"/>
                    </a:lnTo>
                    <a:cubicBezTo>
                      <a:pt x="101" y="201"/>
                      <a:pt x="327" y="101"/>
                      <a:pt x="527" y="101"/>
                    </a:cubicBezTo>
                    <a:cubicBezTo>
                      <a:pt x="527" y="101"/>
                      <a:pt x="427" y="0"/>
                      <a:pt x="227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60"/>
              <p:cNvSpPr/>
              <p:nvPr/>
            </p:nvSpPr>
            <p:spPr>
              <a:xfrm>
                <a:off x="-1561225" y="2907025"/>
                <a:ext cx="13200" cy="5050"/>
              </a:xfrm>
              <a:custGeom>
                <a:rect b="b" l="l" r="r" t="t"/>
                <a:pathLst>
                  <a:path extrusionOk="0" h="202" w="528">
                    <a:moveTo>
                      <a:pt x="527" y="1"/>
                    </a:moveTo>
                    <a:cubicBezTo>
                      <a:pt x="327" y="1"/>
                      <a:pt x="101" y="101"/>
                      <a:pt x="1" y="101"/>
                    </a:cubicBezTo>
                    <a:cubicBezTo>
                      <a:pt x="1" y="201"/>
                      <a:pt x="101" y="201"/>
                      <a:pt x="227" y="201"/>
                    </a:cubicBezTo>
                    <a:cubicBezTo>
                      <a:pt x="427" y="201"/>
                      <a:pt x="527" y="101"/>
                      <a:pt x="527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60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rect b="b" l="l" r="r" t="t"/>
                <a:pathLst>
                  <a:path extrusionOk="0" h="427" w="1355">
                    <a:moveTo>
                      <a:pt x="728" y="1"/>
                    </a:moveTo>
                    <a:cubicBezTo>
                      <a:pt x="327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728" y="427"/>
                    </a:cubicBez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60"/>
              <p:cNvSpPr/>
              <p:nvPr/>
            </p:nvSpPr>
            <p:spPr>
              <a:xfrm>
                <a:off x="-1485400" y="2933350"/>
                <a:ext cx="39500" cy="15675"/>
              </a:xfrm>
              <a:custGeom>
                <a:rect b="b" l="l" r="r" t="t"/>
                <a:pathLst>
                  <a:path extrusionOk="0" h="627" w="1580">
                    <a:moveTo>
                      <a:pt x="101" y="401"/>
                    </a:moveTo>
                    <a:cubicBezTo>
                      <a:pt x="101" y="402"/>
                      <a:pt x="1" y="627"/>
                      <a:pt x="727" y="627"/>
                    </a:cubicBezTo>
                    <a:cubicBezTo>
                      <a:pt x="427" y="627"/>
                      <a:pt x="101" y="527"/>
                      <a:pt x="101" y="401"/>
                    </a:cubicBezTo>
                    <a:close/>
                    <a:moveTo>
                      <a:pt x="727" y="0"/>
                    </a:moveTo>
                    <a:cubicBezTo>
                      <a:pt x="326" y="0"/>
                      <a:pt x="101" y="201"/>
                      <a:pt x="101" y="401"/>
                    </a:cubicBezTo>
                    <a:cubicBezTo>
                      <a:pt x="101" y="301"/>
                      <a:pt x="201" y="201"/>
                      <a:pt x="427" y="201"/>
                    </a:cubicBezTo>
                    <a:cubicBezTo>
                      <a:pt x="427" y="101"/>
                      <a:pt x="527" y="101"/>
                      <a:pt x="627" y="101"/>
                    </a:cubicBezTo>
                    <a:cubicBezTo>
                      <a:pt x="727" y="101"/>
                      <a:pt x="828" y="101"/>
                      <a:pt x="828" y="201"/>
                    </a:cubicBezTo>
                    <a:cubicBezTo>
                      <a:pt x="1153" y="201"/>
                      <a:pt x="1454" y="301"/>
                      <a:pt x="1454" y="401"/>
                    </a:cubicBezTo>
                    <a:cubicBezTo>
                      <a:pt x="1454" y="527"/>
                      <a:pt x="1153" y="627"/>
                      <a:pt x="828" y="627"/>
                    </a:cubicBezTo>
                    <a:cubicBezTo>
                      <a:pt x="1580" y="627"/>
                      <a:pt x="1580" y="401"/>
                      <a:pt x="1580" y="401"/>
                    </a:cubicBezTo>
                    <a:cubicBezTo>
                      <a:pt x="1580" y="401"/>
                      <a:pt x="1454" y="101"/>
                      <a:pt x="953" y="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60"/>
              <p:cNvSpPr/>
              <p:nvPr/>
            </p:nvSpPr>
            <p:spPr>
              <a:xfrm>
                <a:off x="-1482900" y="2938350"/>
                <a:ext cx="33875" cy="10675"/>
              </a:xfrm>
              <a:custGeom>
                <a:rect b="b" l="l" r="r" t="t"/>
                <a:pathLst>
                  <a:path extrusionOk="0" h="427" w="1355">
                    <a:moveTo>
                      <a:pt x="327" y="1"/>
                    </a:moveTo>
                    <a:cubicBezTo>
                      <a:pt x="101" y="1"/>
                      <a:pt x="1" y="101"/>
                      <a:pt x="1" y="201"/>
                    </a:cubicBezTo>
                    <a:cubicBezTo>
                      <a:pt x="1" y="327"/>
                      <a:pt x="327" y="427"/>
                      <a:pt x="627" y="427"/>
                    </a:cubicBezTo>
                    <a:lnTo>
                      <a:pt x="728" y="427"/>
                    </a:lnTo>
                    <a:cubicBezTo>
                      <a:pt x="1053" y="427"/>
                      <a:pt x="1354" y="327"/>
                      <a:pt x="1354" y="201"/>
                    </a:cubicBezTo>
                    <a:cubicBezTo>
                      <a:pt x="1354" y="101"/>
                      <a:pt x="1053" y="1"/>
                      <a:pt x="728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60"/>
              <p:cNvSpPr/>
              <p:nvPr/>
            </p:nvSpPr>
            <p:spPr>
              <a:xfrm>
                <a:off x="-1474750" y="2935850"/>
                <a:ext cx="10050" cy="2525"/>
              </a:xfrm>
              <a:custGeom>
                <a:rect b="b" l="l" r="r" t="t"/>
                <a:pathLst>
                  <a:path extrusionOk="0" h="101" w="402">
                    <a:moveTo>
                      <a:pt x="201" y="1"/>
                    </a:moveTo>
                    <a:cubicBezTo>
                      <a:pt x="101" y="1"/>
                      <a:pt x="1" y="1"/>
                      <a:pt x="1" y="101"/>
                    </a:cubicBezTo>
                    <a:lnTo>
                      <a:pt x="402" y="101"/>
                    </a:lnTo>
                    <a:cubicBezTo>
                      <a:pt x="402" y="1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60"/>
              <p:cNvSpPr/>
              <p:nvPr/>
            </p:nvSpPr>
            <p:spPr>
              <a:xfrm>
                <a:off x="-1474750" y="2938350"/>
                <a:ext cx="10050" cy="25"/>
              </a:xfrm>
              <a:custGeom>
                <a:rect b="b" l="l" r="r" t="t"/>
                <a:pathLst>
                  <a:path extrusionOk="0" h="1" w="402">
                    <a:moveTo>
                      <a:pt x="402" y="1"/>
                    </a:moveTo>
                    <a:lnTo>
                      <a:pt x="1" y="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60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rect b="b" l="l" r="r" t="t"/>
                <a:pathLst>
                  <a:path extrusionOk="0" h="427" w="929">
                    <a:moveTo>
                      <a:pt x="402" y="1"/>
                    </a:moveTo>
                    <a:cubicBezTo>
                      <a:pt x="201" y="1"/>
                      <a:pt x="1" y="1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lose/>
                  </a:path>
                </a:pathLst>
              </a:custGeom>
              <a:solidFill>
                <a:srgbClr val="A167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60"/>
              <p:cNvSpPr/>
              <p:nvPr/>
            </p:nvSpPr>
            <p:spPr>
              <a:xfrm>
                <a:off x="-1386400" y="2893875"/>
                <a:ext cx="26350" cy="13175"/>
              </a:xfrm>
              <a:custGeom>
                <a:rect b="b" l="l" r="r" t="t"/>
                <a:pathLst>
                  <a:path extrusionOk="0" h="527" w="1054">
                    <a:moveTo>
                      <a:pt x="427" y="0"/>
                    </a:moveTo>
                    <a:cubicBezTo>
                      <a:pt x="390" y="0"/>
                      <a:pt x="366" y="14"/>
                      <a:pt x="351" y="31"/>
                    </a:cubicBezTo>
                    <a:lnTo>
                      <a:pt x="351" y="31"/>
                    </a:lnTo>
                    <a:cubicBezTo>
                      <a:pt x="383" y="19"/>
                      <a:pt x="419" y="9"/>
                      <a:pt x="459" y="5"/>
                    </a:cubicBezTo>
                    <a:lnTo>
                      <a:pt x="459" y="5"/>
                    </a:lnTo>
                    <a:cubicBezTo>
                      <a:pt x="449" y="2"/>
                      <a:pt x="439" y="0"/>
                      <a:pt x="427" y="0"/>
                    </a:cubicBezTo>
                    <a:close/>
                    <a:moveTo>
                      <a:pt x="527" y="0"/>
                    </a:moveTo>
                    <a:cubicBezTo>
                      <a:pt x="503" y="0"/>
                      <a:pt x="480" y="2"/>
                      <a:pt x="459" y="5"/>
                    </a:cubicBezTo>
                    <a:lnTo>
                      <a:pt x="459" y="5"/>
                    </a:lnTo>
                    <a:cubicBezTo>
                      <a:pt x="527" y="23"/>
                      <a:pt x="527" y="101"/>
                      <a:pt x="527" y="101"/>
                    </a:cubicBezTo>
                    <a:cubicBezTo>
                      <a:pt x="778" y="101"/>
                      <a:pt x="954" y="175"/>
                      <a:pt x="1022" y="255"/>
                    </a:cubicBezTo>
                    <a:lnTo>
                      <a:pt x="1022" y="255"/>
                    </a:lnTo>
                    <a:cubicBezTo>
                      <a:pt x="972" y="159"/>
                      <a:pt x="854" y="0"/>
                      <a:pt x="627" y="0"/>
                    </a:cubicBezTo>
                    <a:close/>
                    <a:moveTo>
                      <a:pt x="351" y="31"/>
                    </a:moveTo>
                    <a:lnTo>
                      <a:pt x="351" y="31"/>
                    </a:lnTo>
                    <a:cubicBezTo>
                      <a:pt x="186" y="97"/>
                      <a:pt x="126" y="249"/>
                      <a:pt x="126" y="326"/>
                    </a:cubicBezTo>
                    <a:cubicBezTo>
                      <a:pt x="126" y="326"/>
                      <a:pt x="226" y="226"/>
                      <a:pt x="326" y="101"/>
                    </a:cubicBezTo>
                    <a:cubicBezTo>
                      <a:pt x="326" y="101"/>
                      <a:pt x="326" y="61"/>
                      <a:pt x="351" y="31"/>
                    </a:cubicBezTo>
                    <a:close/>
                    <a:moveTo>
                      <a:pt x="1022" y="255"/>
                    </a:moveTo>
                    <a:cubicBezTo>
                      <a:pt x="1044" y="296"/>
                      <a:pt x="1053" y="326"/>
                      <a:pt x="1053" y="326"/>
                    </a:cubicBezTo>
                    <a:cubicBezTo>
                      <a:pt x="1053" y="303"/>
                      <a:pt x="1042" y="279"/>
                      <a:pt x="1022" y="255"/>
                    </a:cubicBezTo>
                    <a:close/>
                    <a:moveTo>
                      <a:pt x="1053" y="326"/>
                    </a:moveTo>
                    <a:cubicBezTo>
                      <a:pt x="1053" y="327"/>
                      <a:pt x="1053" y="360"/>
                      <a:pt x="1017" y="400"/>
                    </a:cubicBezTo>
                    <a:lnTo>
                      <a:pt x="1017" y="400"/>
                    </a:lnTo>
                    <a:cubicBezTo>
                      <a:pt x="1041" y="376"/>
                      <a:pt x="1053" y="351"/>
                      <a:pt x="1053" y="326"/>
                    </a:cubicBezTo>
                    <a:close/>
                    <a:moveTo>
                      <a:pt x="126" y="326"/>
                    </a:moveTo>
                    <a:cubicBezTo>
                      <a:pt x="126" y="326"/>
                      <a:pt x="1" y="527"/>
                      <a:pt x="527" y="527"/>
                    </a:cubicBezTo>
                    <a:cubicBezTo>
                      <a:pt x="326" y="527"/>
                      <a:pt x="126" y="426"/>
                      <a:pt x="126" y="326"/>
                    </a:cubicBezTo>
                    <a:close/>
                    <a:moveTo>
                      <a:pt x="1017" y="400"/>
                    </a:moveTo>
                    <a:cubicBezTo>
                      <a:pt x="945" y="470"/>
                      <a:pt x="771" y="527"/>
                      <a:pt x="527" y="527"/>
                    </a:cubicBezTo>
                    <a:cubicBezTo>
                      <a:pt x="837" y="527"/>
                      <a:pt x="965" y="457"/>
                      <a:pt x="1017" y="400"/>
                    </a:cubicBezTo>
                    <a:close/>
                  </a:path>
                </a:pathLst>
              </a:custGeom>
              <a:solidFill>
                <a:schemeClr val="accent2">
                  <a:alpha val="53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60"/>
              <p:cNvSpPr/>
              <p:nvPr/>
            </p:nvSpPr>
            <p:spPr>
              <a:xfrm>
                <a:off x="-1383275" y="2896375"/>
                <a:ext cx="23225" cy="10675"/>
              </a:xfrm>
              <a:custGeom>
                <a:rect b="b" l="l" r="r" t="t"/>
                <a:pathLst>
                  <a:path extrusionOk="0" h="427" w="929">
                    <a:moveTo>
                      <a:pt x="201" y="1"/>
                    </a:moveTo>
                    <a:cubicBezTo>
                      <a:pt x="101" y="126"/>
                      <a:pt x="1" y="226"/>
                      <a:pt x="1" y="226"/>
                    </a:cubicBezTo>
                    <a:cubicBezTo>
                      <a:pt x="1" y="326"/>
                      <a:pt x="201" y="427"/>
                      <a:pt x="402" y="427"/>
                    </a:cubicBezTo>
                    <a:cubicBezTo>
                      <a:pt x="728" y="427"/>
                      <a:pt x="928" y="326"/>
                      <a:pt x="928" y="226"/>
                    </a:cubicBezTo>
                    <a:cubicBezTo>
                      <a:pt x="928" y="126"/>
                      <a:pt x="728" y="1"/>
                      <a:pt x="402" y="1"/>
                    </a:cubicBezTo>
                    <a:cubicBezTo>
                      <a:pt x="402" y="126"/>
                      <a:pt x="402" y="126"/>
                      <a:pt x="302" y="126"/>
                    </a:cubicBezTo>
                    <a:cubicBezTo>
                      <a:pt x="302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chemeClr val="dk2">
                  <a:alpha val="178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60"/>
              <p:cNvSpPr/>
              <p:nvPr/>
            </p:nvSpPr>
            <p:spPr>
              <a:xfrm>
                <a:off x="-1378250" y="2893875"/>
                <a:ext cx="5025" cy="2525"/>
              </a:xfrm>
              <a:custGeom>
                <a:rect b="b" l="l" r="r" t="t"/>
                <a:pathLst>
                  <a:path extrusionOk="0" h="101" w="201">
                    <a:moveTo>
                      <a:pt x="101" y="0"/>
                    </a:moveTo>
                    <a:cubicBezTo>
                      <a:pt x="0" y="0"/>
                      <a:pt x="0" y="101"/>
                      <a:pt x="0" y="101"/>
                    </a:cubicBezTo>
                    <a:lnTo>
                      <a:pt x="201" y="101"/>
                    </a:lnTo>
                    <a:cubicBezTo>
                      <a:pt x="201" y="101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rgbClr val="F0C8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60"/>
              <p:cNvSpPr/>
              <p:nvPr/>
            </p:nvSpPr>
            <p:spPr>
              <a:xfrm>
                <a:off x="-1378250" y="2896375"/>
                <a:ext cx="5025" cy="3150"/>
              </a:xfrm>
              <a:custGeom>
                <a:rect b="b" l="l" r="r" t="t"/>
                <a:pathLst>
                  <a:path extrusionOk="0" h="126" w="201">
                    <a:moveTo>
                      <a:pt x="0" y="1"/>
                    </a:moveTo>
                    <a:cubicBezTo>
                      <a:pt x="0" y="126"/>
                      <a:pt x="101" y="126"/>
                      <a:pt x="101" y="126"/>
                    </a:cubicBezTo>
                    <a:cubicBezTo>
                      <a:pt x="201" y="126"/>
                      <a:pt x="201" y="126"/>
                      <a:pt x="201" y="1"/>
                    </a:cubicBezTo>
                    <a:close/>
                  </a:path>
                </a:pathLst>
              </a:custGeom>
              <a:solidFill>
                <a:srgbClr val="FFFFFF">
                  <a:alpha val="4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47" name="Google Shape;1347;p60"/>
            <p:cNvCxnSpPr/>
            <p:nvPr/>
          </p:nvCxnSpPr>
          <p:spPr>
            <a:xfrm rot="5400000">
              <a:off x="-2540410" y="1443581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8" name="Google Shape;1348;p60"/>
            <p:cNvCxnSpPr/>
            <p:nvPr/>
          </p:nvCxnSpPr>
          <p:spPr>
            <a:xfrm rot="5400000">
              <a:off x="-2525739" y="1235900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60"/>
            <p:cNvCxnSpPr/>
            <p:nvPr/>
          </p:nvCxnSpPr>
          <p:spPr>
            <a:xfrm rot="5400000">
              <a:off x="-2540410" y="1097918"/>
              <a:ext cx="326700" cy="999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1"/>
          <p:cNvSpPr txBox="1"/>
          <p:nvPr>
            <p:ph type="ctrTitle"/>
          </p:nvPr>
        </p:nvSpPr>
        <p:spPr>
          <a:xfrm flipH="1">
            <a:off x="2021525" y="1927050"/>
            <a:ext cx="30822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AUTOMAÇÃO</a:t>
            </a:r>
            <a:endParaRPr/>
          </a:p>
        </p:txBody>
      </p:sp>
      <p:sp>
        <p:nvSpPr>
          <p:cNvPr id="1355" name="Google Shape;1355;p61">
            <a:hlinkClick/>
          </p:cNvPr>
          <p:cNvSpPr txBox="1"/>
          <p:nvPr>
            <p:ph idx="2" type="title"/>
          </p:nvPr>
        </p:nvSpPr>
        <p:spPr>
          <a:xfrm flipH="1">
            <a:off x="6189050" y="761950"/>
            <a:ext cx="1914600" cy="128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56" name="Google Shape;1356;p61">
            <a:hlinkClick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61">
            <a:hlinkClick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61"/>
          <p:cNvSpPr/>
          <p:nvPr/>
        </p:nvSpPr>
        <p:spPr>
          <a:xfrm>
            <a:off x="5960706" y="3727650"/>
            <a:ext cx="787929" cy="142391"/>
          </a:xfrm>
          <a:custGeom>
            <a:rect b="b" l="l" r="r" t="t"/>
            <a:pathLst>
              <a:path extrusionOk="0" h="9299" w="54613">
                <a:moveTo>
                  <a:pt x="1454" y="0"/>
                </a:moveTo>
                <a:cubicBezTo>
                  <a:pt x="728" y="0"/>
                  <a:pt x="1" y="627"/>
                  <a:pt x="1" y="1454"/>
                </a:cubicBezTo>
                <a:lnTo>
                  <a:pt x="1" y="7845"/>
                </a:lnTo>
                <a:cubicBezTo>
                  <a:pt x="1" y="8672"/>
                  <a:pt x="728" y="9299"/>
                  <a:pt x="1454" y="9299"/>
                </a:cubicBezTo>
                <a:lnTo>
                  <a:pt x="53159" y="9299"/>
                </a:lnTo>
                <a:cubicBezTo>
                  <a:pt x="53986" y="9299"/>
                  <a:pt x="54613" y="8672"/>
                  <a:pt x="54613" y="7845"/>
                </a:cubicBezTo>
                <a:lnTo>
                  <a:pt x="54613" y="1454"/>
                </a:lnTo>
                <a:cubicBezTo>
                  <a:pt x="54613" y="627"/>
                  <a:pt x="53986" y="0"/>
                  <a:pt x="53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61"/>
          <p:cNvSpPr/>
          <p:nvPr/>
        </p:nvSpPr>
        <p:spPr>
          <a:xfrm>
            <a:off x="5959263" y="3724572"/>
            <a:ext cx="790815" cy="147000"/>
          </a:xfrm>
          <a:custGeom>
            <a:rect b="b" l="l" r="r" t="t"/>
            <a:pathLst>
              <a:path extrusionOk="0" h="9600" w="54813">
                <a:moveTo>
                  <a:pt x="53259" y="302"/>
                </a:moveTo>
                <a:cubicBezTo>
                  <a:pt x="53560" y="302"/>
                  <a:pt x="53885" y="527"/>
                  <a:pt x="54186" y="728"/>
                </a:cubicBezTo>
                <a:cubicBezTo>
                  <a:pt x="54387" y="928"/>
                  <a:pt x="54512" y="1254"/>
                  <a:pt x="54512" y="1655"/>
                </a:cubicBezTo>
                <a:lnTo>
                  <a:pt x="54512" y="8046"/>
                </a:lnTo>
                <a:cubicBezTo>
                  <a:pt x="54512" y="8347"/>
                  <a:pt x="54387" y="8673"/>
                  <a:pt x="54186" y="8973"/>
                </a:cubicBezTo>
                <a:cubicBezTo>
                  <a:pt x="53885" y="9174"/>
                  <a:pt x="53560" y="9299"/>
                  <a:pt x="53259" y="9299"/>
                </a:cubicBezTo>
                <a:lnTo>
                  <a:pt x="1554" y="9299"/>
                </a:lnTo>
                <a:cubicBezTo>
                  <a:pt x="1254" y="9299"/>
                  <a:pt x="928" y="9174"/>
                  <a:pt x="727" y="8973"/>
                </a:cubicBezTo>
                <a:cubicBezTo>
                  <a:pt x="401" y="8673"/>
                  <a:pt x="301" y="8347"/>
                  <a:pt x="301" y="8046"/>
                </a:cubicBezTo>
                <a:lnTo>
                  <a:pt x="301" y="1655"/>
                </a:lnTo>
                <a:cubicBezTo>
                  <a:pt x="301" y="1254"/>
                  <a:pt x="401" y="928"/>
                  <a:pt x="727" y="728"/>
                </a:cubicBezTo>
                <a:cubicBezTo>
                  <a:pt x="928" y="527"/>
                  <a:pt x="1254" y="302"/>
                  <a:pt x="1554" y="302"/>
                </a:cubicBezTo>
                <a:close/>
                <a:moveTo>
                  <a:pt x="1554" y="1"/>
                </a:moveTo>
                <a:cubicBezTo>
                  <a:pt x="727" y="1"/>
                  <a:pt x="0" y="728"/>
                  <a:pt x="0" y="1655"/>
                </a:cubicBezTo>
                <a:lnTo>
                  <a:pt x="0" y="8046"/>
                </a:lnTo>
                <a:cubicBezTo>
                  <a:pt x="0" y="8873"/>
                  <a:pt x="727" y="9600"/>
                  <a:pt x="1554" y="9600"/>
                </a:cubicBezTo>
                <a:lnTo>
                  <a:pt x="53259" y="9600"/>
                </a:lnTo>
                <a:cubicBezTo>
                  <a:pt x="54086" y="9600"/>
                  <a:pt x="54813" y="8873"/>
                  <a:pt x="54813" y="8046"/>
                </a:cubicBezTo>
                <a:lnTo>
                  <a:pt x="54813" y="1655"/>
                </a:lnTo>
                <a:cubicBezTo>
                  <a:pt x="54813" y="728"/>
                  <a:pt x="54086" y="1"/>
                  <a:pt x="53259" y="1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61"/>
          <p:cNvSpPr/>
          <p:nvPr/>
        </p:nvSpPr>
        <p:spPr>
          <a:xfrm>
            <a:off x="6131015" y="3746836"/>
            <a:ext cx="444410" cy="104018"/>
          </a:xfrm>
          <a:custGeom>
            <a:rect b="b" l="l" r="r" t="t"/>
            <a:pathLst>
              <a:path extrusionOk="0" h="6793" w="30803">
                <a:moveTo>
                  <a:pt x="201" y="1"/>
                </a:moveTo>
                <a:cubicBezTo>
                  <a:pt x="101" y="1"/>
                  <a:pt x="0" y="101"/>
                  <a:pt x="0" y="201"/>
                </a:cubicBezTo>
                <a:lnTo>
                  <a:pt x="0" y="6692"/>
                </a:lnTo>
                <a:cubicBezTo>
                  <a:pt x="0" y="6793"/>
                  <a:pt x="101" y="6793"/>
                  <a:pt x="201" y="6793"/>
                </a:cubicBezTo>
                <a:lnTo>
                  <a:pt x="30702" y="6793"/>
                </a:lnTo>
                <a:cubicBezTo>
                  <a:pt x="30802" y="6793"/>
                  <a:pt x="30802" y="6793"/>
                  <a:pt x="30802" y="6692"/>
                </a:cubicBezTo>
                <a:lnTo>
                  <a:pt x="30802" y="201"/>
                </a:lnTo>
                <a:cubicBezTo>
                  <a:pt x="30802" y="101"/>
                  <a:pt x="30802" y="1"/>
                  <a:pt x="307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1"/>
          <p:cNvSpPr/>
          <p:nvPr/>
        </p:nvSpPr>
        <p:spPr>
          <a:xfrm>
            <a:off x="6129197" y="3745305"/>
            <a:ext cx="449114" cy="108627"/>
          </a:xfrm>
          <a:custGeom>
            <a:rect b="b" l="l" r="r" t="t"/>
            <a:pathLst>
              <a:path extrusionOk="0" h="7094" w="31129">
                <a:moveTo>
                  <a:pt x="30828" y="301"/>
                </a:moveTo>
                <a:lnTo>
                  <a:pt x="30828" y="6792"/>
                </a:lnTo>
                <a:lnTo>
                  <a:pt x="327" y="6792"/>
                </a:lnTo>
                <a:lnTo>
                  <a:pt x="327" y="301"/>
                </a:lnTo>
                <a:close/>
                <a:moveTo>
                  <a:pt x="327" y="0"/>
                </a:moveTo>
                <a:cubicBezTo>
                  <a:pt x="126" y="0"/>
                  <a:pt x="1" y="101"/>
                  <a:pt x="1" y="301"/>
                </a:cubicBezTo>
                <a:lnTo>
                  <a:pt x="1" y="6792"/>
                </a:lnTo>
                <a:cubicBezTo>
                  <a:pt x="1" y="6993"/>
                  <a:pt x="126" y="7093"/>
                  <a:pt x="327" y="7093"/>
                </a:cubicBezTo>
                <a:lnTo>
                  <a:pt x="30828" y="7093"/>
                </a:lnTo>
                <a:cubicBezTo>
                  <a:pt x="31029" y="7093"/>
                  <a:pt x="31129" y="6993"/>
                  <a:pt x="31129" y="6792"/>
                </a:cubicBezTo>
                <a:lnTo>
                  <a:pt x="31129" y="301"/>
                </a:lnTo>
                <a:cubicBezTo>
                  <a:pt x="31129" y="101"/>
                  <a:pt x="31029" y="0"/>
                  <a:pt x="30828" y="0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61"/>
          <p:cNvSpPr/>
          <p:nvPr/>
        </p:nvSpPr>
        <p:spPr>
          <a:xfrm>
            <a:off x="6613001" y="3746836"/>
            <a:ext cx="20978" cy="104018"/>
          </a:xfrm>
          <a:custGeom>
            <a:rect b="b" l="l" r="r" t="t"/>
            <a:pathLst>
              <a:path extrusionOk="0" h="6793" w="1454">
                <a:moveTo>
                  <a:pt x="0" y="1"/>
                </a:moveTo>
                <a:lnTo>
                  <a:pt x="0" y="6793"/>
                </a:lnTo>
                <a:lnTo>
                  <a:pt x="1454" y="6793"/>
                </a:lnTo>
                <a:lnTo>
                  <a:pt x="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61"/>
          <p:cNvSpPr/>
          <p:nvPr/>
        </p:nvSpPr>
        <p:spPr>
          <a:xfrm>
            <a:off x="6611543" y="3745305"/>
            <a:ext cx="23878" cy="108627"/>
          </a:xfrm>
          <a:custGeom>
            <a:rect b="b" l="l" r="r" t="t"/>
            <a:pathLst>
              <a:path extrusionOk="0" h="7094" w="1655">
                <a:moveTo>
                  <a:pt x="1354" y="301"/>
                </a:moveTo>
                <a:lnTo>
                  <a:pt x="1354" y="6792"/>
                </a:lnTo>
                <a:lnTo>
                  <a:pt x="302" y="6792"/>
                </a:lnTo>
                <a:lnTo>
                  <a:pt x="302" y="301"/>
                </a:lnTo>
                <a:close/>
                <a:moveTo>
                  <a:pt x="1" y="0"/>
                </a:moveTo>
                <a:lnTo>
                  <a:pt x="1" y="7093"/>
                </a:lnTo>
                <a:lnTo>
                  <a:pt x="1655" y="7093"/>
                </a:lnTo>
                <a:lnTo>
                  <a:pt x="1655" y="6893"/>
                </a:lnTo>
                <a:lnTo>
                  <a:pt x="1655" y="0"/>
                </a:ln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1"/>
          <p:cNvSpPr/>
          <p:nvPr/>
        </p:nvSpPr>
        <p:spPr>
          <a:xfrm>
            <a:off x="6655300" y="3761414"/>
            <a:ext cx="20978" cy="74863"/>
          </a:xfrm>
          <a:custGeom>
            <a:rect b="b" l="l" r="r" t="t"/>
            <a:pathLst>
              <a:path extrusionOk="0" h="4889" w="1454">
                <a:moveTo>
                  <a:pt x="0" y="1"/>
                </a:moveTo>
                <a:lnTo>
                  <a:pt x="0" y="4888"/>
                </a:lnTo>
                <a:lnTo>
                  <a:pt x="1454" y="4888"/>
                </a:lnTo>
                <a:lnTo>
                  <a:pt x="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61"/>
          <p:cNvSpPr/>
          <p:nvPr/>
        </p:nvSpPr>
        <p:spPr>
          <a:xfrm>
            <a:off x="6653497" y="3759500"/>
            <a:ext cx="25681" cy="80222"/>
          </a:xfrm>
          <a:custGeom>
            <a:rect b="b" l="l" r="r" t="t"/>
            <a:pathLst>
              <a:path extrusionOk="0" h="5239" w="1780">
                <a:moveTo>
                  <a:pt x="1479" y="326"/>
                </a:moveTo>
                <a:lnTo>
                  <a:pt x="1479" y="4913"/>
                </a:lnTo>
                <a:lnTo>
                  <a:pt x="326" y="4913"/>
                </a:lnTo>
                <a:lnTo>
                  <a:pt x="326" y="326"/>
                </a:lnTo>
                <a:close/>
                <a:moveTo>
                  <a:pt x="0" y="1"/>
                </a:moveTo>
                <a:lnTo>
                  <a:pt x="0" y="5239"/>
                </a:lnTo>
                <a:lnTo>
                  <a:pt x="1780" y="5239"/>
                </a:lnTo>
                <a:lnTo>
                  <a:pt x="1780" y="5013"/>
                </a:lnTo>
                <a:lnTo>
                  <a:pt x="1780" y="1"/>
                </a:ln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61"/>
          <p:cNvSpPr/>
          <p:nvPr/>
        </p:nvSpPr>
        <p:spPr>
          <a:xfrm>
            <a:off x="5960706" y="3879624"/>
            <a:ext cx="808907" cy="175772"/>
          </a:xfrm>
          <a:custGeom>
            <a:rect b="b" l="l" r="r" t="t"/>
            <a:pathLst>
              <a:path extrusionOk="0" h="11479" w="56067">
                <a:moveTo>
                  <a:pt x="1" y="0"/>
                </a:moveTo>
                <a:cubicBezTo>
                  <a:pt x="1" y="0"/>
                  <a:pt x="2808" y="6065"/>
                  <a:pt x="1" y="11479"/>
                </a:cubicBezTo>
                <a:lnTo>
                  <a:pt x="53259" y="11479"/>
                </a:lnTo>
                <a:cubicBezTo>
                  <a:pt x="54813" y="11479"/>
                  <a:pt x="56066" y="9825"/>
                  <a:pt x="56066" y="7720"/>
                </a:cubicBezTo>
                <a:lnTo>
                  <a:pt x="56066" y="3760"/>
                </a:lnTo>
                <a:cubicBezTo>
                  <a:pt x="56066" y="1679"/>
                  <a:pt x="54813" y="0"/>
                  <a:pt x="532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61"/>
          <p:cNvSpPr/>
          <p:nvPr/>
        </p:nvSpPr>
        <p:spPr>
          <a:xfrm>
            <a:off x="5956003" y="3876546"/>
            <a:ext cx="816856" cy="182311"/>
          </a:xfrm>
          <a:custGeom>
            <a:rect b="b" l="l" r="r" t="t"/>
            <a:pathLst>
              <a:path extrusionOk="0" h="11906" w="56618">
                <a:moveTo>
                  <a:pt x="53585" y="402"/>
                </a:moveTo>
                <a:cubicBezTo>
                  <a:pt x="54312" y="402"/>
                  <a:pt x="54939" y="828"/>
                  <a:pt x="55465" y="1454"/>
                </a:cubicBezTo>
                <a:cubicBezTo>
                  <a:pt x="55866" y="2081"/>
                  <a:pt x="56192" y="2908"/>
                  <a:pt x="56192" y="3961"/>
                </a:cubicBezTo>
                <a:lnTo>
                  <a:pt x="56192" y="7921"/>
                </a:lnTo>
                <a:cubicBezTo>
                  <a:pt x="56192" y="8973"/>
                  <a:pt x="55866" y="9800"/>
                  <a:pt x="55465" y="10427"/>
                </a:cubicBezTo>
                <a:cubicBezTo>
                  <a:pt x="54939" y="11053"/>
                  <a:pt x="54312" y="11480"/>
                  <a:pt x="53585" y="11480"/>
                </a:cubicBezTo>
                <a:lnTo>
                  <a:pt x="674" y="11480"/>
                </a:lnTo>
                <a:cubicBezTo>
                  <a:pt x="1511" y="9700"/>
                  <a:pt x="1780" y="7927"/>
                  <a:pt x="1780" y="6266"/>
                </a:cubicBezTo>
                <a:cubicBezTo>
                  <a:pt x="1780" y="3490"/>
                  <a:pt x="973" y="1198"/>
                  <a:pt x="654" y="402"/>
                </a:cubicBezTo>
                <a:close/>
                <a:moveTo>
                  <a:pt x="1" y="1"/>
                </a:moveTo>
                <a:lnTo>
                  <a:pt x="226" y="302"/>
                </a:lnTo>
                <a:cubicBezTo>
                  <a:pt x="327" y="627"/>
                  <a:pt x="1354" y="3134"/>
                  <a:pt x="1354" y="6266"/>
                </a:cubicBezTo>
                <a:cubicBezTo>
                  <a:pt x="1354" y="7921"/>
                  <a:pt x="1054" y="9800"/>
                  <a:pt x="226" y="11580"/>
                </a:cubicBezTo>
                <a:lnTo>
                  <a:pt x="1" y="11906"/>
                </a:lnTo>
                <a:lnTo>
                  <a:pt x="53585" y="11906"/>
                </a:lnTo>
                <a:cubicBezTo>
                  <a:pt x="54512" y="11906"/>
                  <a:pt x="55239" y="11379"/>
                  <a:pt x="55766" y="10652"/>
                </a:cubicBezTo>
                <a:cubicBezTo>
                  <a:pt x="56292" y="10026"/>
                  <a:pt x="56618" y="8973"/>
                  <a:pt x="56618" y="7921"/>
                </a:cubicBezTo>
                <a:lnTo>
                  <a:pt x="56618" y="3961"/>
                </a:lnTo>
                <a:cubicBezTo>
                  <a:pt x="56618" y="2808"/>
                  <a:pt x="56292" y="1880"/>
                  <a:pt x="55766" y="1129"/>
                </a:cubicBezTo>
                <a:cubicBezTo>
                  <a:pt x="55239" y="502"/>
                  <a:pt x="54512" y="1"/>
                  <a:pt x="53585" y="1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61"/>
          <p:cNvSpPr/>
          <p:nvPr/>
        </p:nvSpPr>
        <p:spPr>
          <a:xfrm>
            <a:off x="5953118" y="3871555"/>
            <a:ext cx="825527" cy="191912"/>
          </a:xfrm>
          <a:custGeom>
            <a:rect b="b" l="l" r="r" t="t"/>
            <a:pathLst>
              <a:path extrusionOk="0" h="12533" w="57219">
                <a:moveTo>
                  <a:pt x="527" y="1"/>
                </a:moveTo>
                <a:cubicBezTo>
                  <a:pt x="201" y="1"/>
                  <a:pt x="0" y="201"/>
                  <a:pt x="0" y="527"/>
                </a:cubicBezTo>
                <a:cubicBezTo>
                  <a:pt x="0" y="828"/>
                  <a:pt x="201" y="1154"/>
                  <a:pt x="527" y="1154"/>
                </a:cubicBezTo>
                <a:lnTo>
                  <a:pt x="53785" y="1154"/>
                </a:lnTo>
                <a:cubicBezTo>
                  <a:pt x="55038" y="1154"/>
                  <a:pt x="56066" y="2507"/>
                  <a:pt x="56066" y="4287"/>
                </a:cubicBezTo>
                <a:lnTo>
                  <a:pt x="56066" y="8247"/>
                </a:lnTo>
                <a:cubicBezTo>
                  <a:pt x="56066" y="9926"/>
                  <a:pt x="55038" y="11379"/>
                  <a:pt x="53785" y="11379"/>
                </a:cubicBezTo>
                <a:lnTo>
                  <a:pt x="527" y="11379"/>
                </a:lnTo>
                <a:cubicBezTo>
                  <a:pt x="201" y="11379"/>
                  <a:pt x="0" y="11705"/>
                  <a:pt x="0" y="12006"/>
                </a:cubicBezTo>
                <a:cubicBezTo>
                  <a:pt x="0" y="12332"/>
                  <a:pt x="201" y="12532"/>
                  <a:pt x="527" y="12532"/>
                </a:cubicBezTo>
                <a:lnTo>
                  <a:pt x="53785" y="12532"/>
                </a:lnTo>
                <a:cubicBezTo>
                  <a:pt x="55665" y="12532"/>
                  <a:pt x="57219" y="10653"/>
                  <a:pt x="57219" y="8247"/>
                </a:cubicBezTo>
                <a:lnTo>
                  <a:pt x="57219" y="4287"/>
                </a:lnTo>
                <a:cubicBezTo>
                  <a:pt x="57219" y="1881"/>
                  <a:pt x="55665" y="1"/>
                  <a:pt x="53785" y="1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1"/>
          <p:cNvSpPr/>
          <p:nvPr/>
        </p:nvSpPr>
        <p:spPr>
          <a:xfrm>
            <a:off x="5950218" y="3868492"/>
            <a:ext cx="829884" cy="198037"/>
          </a:xfrm>
          <a:custGeom>
            <a:rect b="b" l="l" r="r" t="t"/>
            <a:pathLst>
              <a:path extrusionOk="0" h="12933" w="57521">
                <a:moveTo>
                  <a:pt x="53986" y="301"/>
                </a:moveTo>
                <a:cubicBezTo>
                  <a:pt x="54913" y="301"/>
                  <a:pt x="55766" y="727"/>
                  <a:pt x="56267" y="1554"/>
                </a:cubicBezTo>
                <a:cubicBezTo>
                  <a:pt x="56893" y="2281"/>
                  <a:pt x="57219" y="3334"/>
                  <a:pt x="57219" y="4487"/>
                </a:cubicBezTo>
                <a:lnTo>
                  <a:pt x="57219" y="8447"/>
                </a:lnTo>
                <a:cubicBezTo>
                  <a:pt x="57219" y="9599"/>
                  <a:pt x="56893" y="10652"/>
                  <a:pt x="56267" y="11379"/>
                </a:cubicBezTo>
                <a:cubicBezTo>
                  <a:pt x="55766" y="12106"/>
                  <a:pt x="54913" y="12632"/>
                  <a:pt x="53986" y="12632"/>
                </a:cubicBezTo>
                <a:lnTo>
                  <a:pt x="728" y="12632"/>
                </a:lnTo>
                <a:cubicBezTo>
                  <a:pt x="502" y="12632"/>
                  <a:pt x="302" y="12432"/>
                  <a:pt x="302" y="12206"/>
                </a:cubicBezTo>
                <a:cubicBezTo>
                  <a:pt x="302" y="11905"/>
                  <a:pt x="502" y="11805"/>
                  <a:pt x="728" y="11805"/>
                </a:cubicBezTo>
                <a:lnTo>
                  <a:pt x="53986" y="11805"/>
                </a:lnTo>
                <a:cubicBezTo>
                  <a:pt x="54713" y="11805"/>
                  <a:pt x="55340" y="11379"/>
                  <a:pt x="55766" y="10752"/>
                </a:cubicBezTo>
                <a:cubicBezTo>
                  <a:pt x="56167" y="10126"/>
                  <a:pt x="56392" y="9399"/>
                  <a:pt x="56392" y="8447"/>
                </a:cubicBezTo>
                <a:lnTo>
                  <a:pt x="56392" y="4487"/>
                </a:lnTo>
                <a:cubicBezTo>
                  <a:pt x="56392" y="3534"/>
                  <a:pt x="56167" y="2707"/>
                  <a:pt x="55766" y="2181"/>
                </a:cubicBezTo>
                <a:cubicBezTo>
                  <a:pt x="55340" y="1554"/>
                  <a:pt x="54713" y="1153"/>
                  <a:pt x="53986" y="1153"/>
                </a:cubicBezTo>
                <a:lnTo>
                  <a:pt x="728" y="1153"/>
                </a:lnTo>
                <a:cubicBezTo>
                  <a:pt x="502" y="1153"/>
                  <a:pt x="302" y="928"/>
                  <a:pt x="302" y="727"/>
                </a:cubicBezTo>
                <a:cubicBezTo>
                  <a:pt x="302" y="527"/>
                  <a:pt x="502" y="301"/>
                  <a:pt x="728" y="301"/>
                </a:cubicBezTo>
                <a:close/>
                <a:moveTo>
                  <a:pt x="728" y="0"/>
                </a:moveTo>
                <a:cubicBezTo>
                  <a:pt x="302" y="0"/>
                  <a:pt x="1" y="301"/>
                  <a:pt x="1" y="727"/>
                </a:cubicBezTo>
                <a:cubicBezTo>
                  <a:pt x="1" y="1153"/>
                  <a:pt x="302" y="1454"/>
                  <a:pt x="728" y="1454"/>
                </a:cubicBezTo>
                <a:lnTo>
                  <a:pt x="53986" y="1454"/>
                </a:lnTo>
                <a:cubicBezTo>
                  <a:pt x="54613" y="1454"/>
                  <a:pt x="55139" y="1780"/>
                  <a:pt x="55440" y="2281"/>
                </a:cubicBezTo>
                <a:cubicBezTo>
                  <a:pt x="55866" y="2908"/>
                  <a:pt x="56066" y="3660"/>
                  <a:pt x="56066" y="4487"/>
                </a:cubicBezTo>
                <a:lnTo>
                  <a:pt x="56066" y="8447"/>
                </a:lnTo>
                <a:cubicBezTo>
                  <a:pt x="56066" y="9299"/>
                  <a:pt x="55866" y="10026"/>
                  <a:pt x="55440" y="10552"/>
                </a:cubicBezTo>
                <a:cubicBezTo>
                  <a:pt x="55139" y="11178"/>
                  <a:pt x="54613" y="11479"/>
                  <a:pt x="53986" y="11479"/>
                </a:cubicBezTo>
                <a:lnTo>
                  <a:pt x="728" y="11479"/>
                </a:lnTo>
                <a:cubicBezTo>
                  <a:pt x="302" y="11479"/>
                  <a:pt x="1" y="11805"/>
                  <a:pt x="1" y="12206"/>
                </a:cubicBezTo>
                <a:cubicBezTo>
                  <a:pt x="1" y="12632"/>
                  <a:pt x="302" y="12933"/>
                  <a:pt x="728" y="12933"/>
                </a:cubicBezTo>
                <a:lnTo>
                  <a:pt x="53986" y="12933"/>
                </a:lnTo>
                <a:cubicBezTo>
                  <a:pt x="55014" y="12933"/>
                  <a:pt x="55966" y="12432"/>
                  <a:pt x="56593" y="11579"/>
                </a:cubicBezTo>
                <a:cubicBezTo>
                  <a:pt x="57219" y="10752"/>
                  <a:pt x="57520" y="9700"/>
                  <a:pt x="57520" y="8447"/>
                </a:cubicBezTo>
                <a:lnTo>
                  <a:pt x="57520" y="4487"/>
                </a:lnTo>
                <a:cubicBezTo>
                  <a:pt x="57520" y="3234"/>
                  <a:pt x="57219" y="2081"/>
                  <a:pt x="56593" y="1354"/>
                </a:cubicBezTo>
                <a:cubicBezTo>
                  <a:pt x="55966" y="527"/>
                  <a:pt x="55014" y="0"/>
                  <a:pt x="53986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1"/>
          <p:cNvSpPr/>
          <p:nvPr/>
        </p:nvSpPr>
        <p:spPr>
          <a:xfrm>
            <a:off x="5930338" y="3590253"/>
            <a:ext cx="765509" cy="129360"/>
          </a:xfrm>
          <a:custGeom>
            <a:rect b="b" l="l" r="r" t="t"/>
            <a:pathLst>
              <a:path extrusionOk="0" h="8448" w="53059">
                <a:moveTo>
                  <a:pt x="2106" y="1"/>
                </a:moveTo>
                <a:cubicBezTo>
                  <a:pt x="953" y="1"/>
                  <a:pt x="0" y="1154"/>
                  <a:pt x="0" y="2708"/>
                </a:cubicBezTo>
                <a:lnTo>
                  <a:pt x="0" y="5740"/>
                </a:lnTo>
                <a:cubicBezTo>
                  <a:pt x="0" y="7194"/>
                  <a:pt x="953" y="8447"/>
                  <a:pt x="2106" y="8447"/>
                </a:cubicBezTo>
                <a:lnTo>
                  <a:pt x="53058" y="8447"/>
                </a:lnTo>
                <a:cubicBezTo>
                  <a:pt x="53058" y="8447"/>
                  <a:pt x="50978" y="3961"/>
                  <a:pt x="530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61"/>
          <p:cNvSpPr/>
          <p:nvPr/>
        </p:nvSpPr>
        <p:spPr>
          <a:xfrm>
            <a:off x="5927438" y="3586808"/>
            <a:ext cx="771294" cy="136251"/>
          </a:xfrm>
          <a:custGeom>
            <a:rect b="b" l="l" r="r" t="t"/>
            <a:pathLst>
              <a:path extrusionOk="0" h="8898" w="53460">
                <a:moveTo>
                  <a:pt x="52906" y="426"/>
                </a:moveTo>
                <a:cubicBezTo>
                  <a:pt x="52300" y="1692"/>
                  <a:pt x="52107" y="3025"/>
                  <a:pt x="52107" y="4186"/>
                </a:cubicBezTo>
                <a:cubicBezTo>
                  <a:pt x="52107" y="6125"/>
                  <a:pt x="52676" y="7808"/>
                  <a:pt x="52935" y="8472"/>
                </a:cubicBezTo>
                <a:lnTo>
                  <a:pt x="2307" y="8472"/>
                </a:lnTo>
                <a:cubicBezTo>
                  <a:pt x="1780" y="8472"/>
                  <a:pt x="1254" y="8146"/>
                  <a:pt x="953" y="7745"/>
                </a:cubicBezTo>
                <a:cubicBezTo>
                  <a:pt x="628" y="7319"/>
                  <a:pt x="427" y="6692"/>
                  <a:pt x="427" y="5965"/>
                </a:cubicBezTo>
                <a:lnTo>
                  <a:pt x="427" y="2933"/>
                </a:lnTo>
                <a:cubicBezTo>
                  <a:pt x="427" y="2206"/>
                  <a:pt x="628" y="1579"/>
                  <a:pt x="953" y="1153"/>
                </a:cubicBezTo>
                <a:cubicBezTo>
                  <a:pt x="1254" y="627"/>
                  <a:pt x="1780" y="426"/>
                  <a:pt x="2307" y="426"/>
                </a:cubicBezTo>
                <a:close/>
                <a:moveTo>
                  <a:pt x="2307" y="0"/>
                </a:moveTo>
                <a:cubicBezTo>
                  <a:pt x="1580" y="0"/>
                  <a:pt x="1054" y="326"/>
                  <a:pt x="628" y="852"/>
                </a:cubicBezTo>
                <a:cubicBezTo>
                  <a:pt x="201" y="1379"/>
                  <a:pt x="1" y="2106"/>
                  <a:pt x="1" y="2933"/>
                </a:cubicBezTo>
                <a:lnTo>
                  <a:pt x="1" y="5965"/>
                </a:lnTo>
                <a:cubicBezTo>
                  <a:pt x="1" y="6692"/>
                  <a:pt x="201" y="7419"/>
                  <a:pt x="628" y="8045"/>
                </a:cubicBezTo>
                <a:cubicBezTo>
                  <a:pt x="1054" y="8572"/>
                  <a:pt x="1580" y="8898"/>
                  <a:pt x="2307" y="8898"/>
                </a:cubicBezTo>
                <a:lnTo>
                  <a:pt x="53259" y="8898"/>
                </a:lnTo>
                <a:cubicBezTo>
                  <a:pt x="53259" y="8898"/>
                  <a:pt x="53360" y="8898"/>
                  <a:pt x="53360" y="8772"/>
                </a:cubicBezTo>
                <a:cubicBezTo>
                  <a:pt x="53460" y="8772"/>
                  <a:pt x="53460" y="8672"/>
                  <a:pt x="53360" y="8572"/>
                </a:cubicBezTo>
                <a:cubicBezTo>
                  <a:pt x="53259" y="8371"/>
                  <a:pt x="52533" y="6492"/>
                  <a:pt x="52533" y="4186"/>
                </a:cubicBezTo>
                <a:cubicBezTo>
                  <a:pt x="52533" y="2933"/>
                  <a:pt x="52733" y="1579"/>
                  <a:pt x="53360" y="226"/>
                </a:cubicBezTo>
                <a:cubicBezTo>
                  <a:pt x="53460" y="226"/>
                  <a:pt x="53460" y="126"/>
                  <a:pt x="53360" y="126"/>
                </a:cubicBezTo>
                <a:cubicBezTo>
                  <a:pt x="53360" y="0"/>
                  <a:pt x="53259" y="0"/>
                  <a:pt x="53259" y="0"/>
                </a:cubicBezTo>
                <a:close/>
              </a:path>
            </a:pathLst>
          </a:custGeom>
          <a:solidFill>
            <a:srgbClr val="2825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1"/>
          <p:cNvSpPr/>
          <p:nvPr/>
        </p:nvSpPr>
        <p:spPr>
          <a:xfrm>
            <a:off x="5932141" y="3681208"/>
            <a:ext cx="750331" cy="5007"/>
          </a:xfrm>
          <a:custGeom>
            <a:rect b="b" l="l" r="r" t="t"/>
            <a:pathLst>
              <a:path extrusionOk="0" h="327" w="52007">
                <a:moveTo>
                  <a:pt x="1" y="1"/>
                </a:moveTo>
                <a:lnTo>
                  <a:pt x="1" y="327"/>
                </a:lnTo>
                <a:lnTo>
                  <a:pt x="52006" y="327"/>
                </a:lnTo>
                <a:lnTo>
                  <a:pt x="5200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61"/>
          <p:cNvSpPr/>
          <p:nvPr/>
        </p:nvSpPr>
        <p:spPr>
          <a:xfrm>
            <a:off x="5932141" y="3622118"/>
            <a:ext cx="753216" cy="3078"/>
          </a:xfrm>
          <a:custGeom>
            <a:rect b="b" l="l" r="r" t="t"/>
            <a:pathLst>
              <a:path extrusionOk="0" h="201" w="52207">
                <a:moveTo>
                  <a:pt x="1" y="0"/>
                </a:moveTo>
                <a:lnTo>
                  <a:pt x="1" y="201"/>
                </a:lnTo>
                <a:lnTo>
                  <a:pt x="52207" y="201"/>
                </a:lnTo>
                <a:lnTo>
                  <a:pt x="522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1"/>
          <p:cNvSpPr/>
          <p:nvPr/>
        </p:nvSpPr>
        <p:spPr>
          <a:xfrm>
            <a:off x="5932141" y="3662022"/>
            <a:ext cx="747070" cy="5007"/>
          </a:xfrm>
          <a:custGeom>
            <a:rect b="b" l="l" r="r" t="t"/>
            <a:pathLst>
              <a:path extrusionOk="0" h="327" w="51781">
                <a:moveTo>
                  <a:pt x="1" y="1"/>
                </a:moveTo>
                <a:lnTo>
                  <a:pt x="1" y="326"/>
                </a:lnTo>
                <a:lnTo>
                  <a:pt x="51781" y="326"/>
                </a:lnTo>
                <a:lnTo>
                  <a:pt x="517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61"/>
          <p:cNvSpPr/>
          <p:nvPr/>
        </p:nvSpPr>
        <p:spPr>
          <a:xfrm>
            <a:off x="5932141" y="3690809"/>
            <a:ext cx="753216" cy="5007"/>
          </a:xfrm>
          <a:custGeom>
            <a:rect b="b" l="l" r="r" t="t"/>
            <a:pathLst>
              <a:path extrusionOk="0" h="327" w="52207">
                <a:moveTo>
                  <a:pt x="1" y="0"/>
                </a:moveTo>
                <a:lnTo>
                  <a:pt x="1" y="326"/>
                </a:lnTo>
                <a:lnTo>
                  <a:pt x="52207" y="326"/>
                </a:lnTo>
                <a:lnTo>
                  <a:pt x="522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61"/>
          <p:cNvSpPr/>
          <p:nvPr/>
        </p:nvSpPr>
        <p:spPr>
          <a:xfrm>
            <a:off x="5932141" y="3642835"/>
            <a:ext cx="747070" cy="5007"/>
          </a:xfrm>
          <a:custGeom>
            <a:rect b="b" l="l" r="r" t="t"/>
            <a:pathLst>
              <a:path extrusionOk="0" h="327" w="51781">
                <a:moveTo>
                  <a:pt x="1" y="1"/>
                </a:moveTo>
                <a:lnTo>
                  <a:pt x="1" y="326"/>
                </a:lnTo>
                <a:lnTo>
                  <a:pt x="51781" y="326"/>
                </a:lnTo>
                <a:lnTo>
                  <a:pt x="517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1"/>
          <p:cNvSpPr/>
          <p:nvPr/>
        </p:nvSpPr>
        <p:spPr>
          <a:xfrm>
            <a:off x="5923110" y="3582199"/>
            <a:ext cx="778883" cy="145469"/>
          </a:xfrm>
          <a:custGeom>
            <a:rect b="b" l="l" r="r" t="t"/>
            <a:pathLst>
              <a:path extrusionOk="0" h="9500" w="53986">
                <a:moveTo>
                  <a:pt x="2607" y="1"/>
                </a:moveTo>
                <a:cubicBezTo>
                  <a:pt x="1128" y="1"/>
                  <a:pt x="0" y="1454"/>
                  <a:pt x="0" y="3234"/>
                </a:cubicBezTo>
                <a:lnTo>
                  <a:pt x="0" y="6266"/>
                </a:lnTo>
                <a:cubicBezTo>
                  <a:pt x="0" y="8046"/>
                  <a:pt x="1128" y="9499"/>
                  <a:pt x="2607" y="9499"/>
                </a:cubicBezTo>
                <a:lnTo>
                  <a:pt x="53559" y="9499"/>
                </a:lnTo>
                <a:cubicBezTo>
                  <a:pt x="53760" y="9499"/>
                  <a:pt x="53985" y="9299"/>
                  <a:pt x="53985" y="8973"/>
                </a:cubicBezTo>
                <a:cubicBezTo>
                  <a:pt x="53985" y="8672"/>
                  <a:pt x="53760" y="8447"/>
                  <a:pt x="53559" y="8447"/>
                </a:cubicBezTo>
                <a:lnTo>
                  <a:pt x="2607" y="8447"/>
                </a:lnTo>
                <a:cubicBezTo>
                  <a:pt x="1654" y="8447"/>
                  <a:pt x="928" y="7419"/>
                  <a:pt x="928" y="6266"/>
                </a:cubicBezTo>
                <a:lnTo>
                  <a:pt x="928" y="3234"/>
                </a:lnTo>
                <a:cubicBezTo>
                  <a:pt x="928" y="1981"/>
                  <a:pt x="1654" y="928"/>
                  <a:pt x="2607" y="928"/>
                </a:cubicBezTo>
                <a:lnTo>
                  <a:pt x="53559" y="928"/>
                </a:lnTo>
                <a:cubicBezTo>
                  <a:pt x="53760" y="928"/>
                  <a:pt x="53985" y="727"/>
                  <a:pt x="53985" y="527"/>
                </a:cubicBezTo>
                <a:cubicBezTo>
                  <a:pt x="53985" y="201"/>
                  <a:pt x="53760" y="1"/>
                  <a:pt x="535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61"/>
          <p:cNvSpPr/>
          <p:nvPr/>
        </p:nvSpPr>
        <p:spPr>
          <a:xfrm>
            <a:off x="5919849" y="3579137"/>
            <a:ext cx="785029" cy="150063"/>
          </a:xfrm>
          <a:custGeom>
            <a:rect b="b" l="l" r="r" t="t"/>
            <a:pathLst>
              <a:path extrusionOk="0" h="9800" w="54412">
                <a:moveTo>
                  <a:pt x="53785" y="301"/>
                </a:moveTo>
                <a:cubicBezTo>
                  <a:pt x="53886" y="301"/>
                  <a:pt x="54111" y="501"/>
                  <a:pt x="54111" y="727"/>
                </a:cubicBezTo>
                <a:cubicBezTo>
                  <a:pt x="54111" y="827"/>
                  <a:pt x="53886" y="1028"/>
                  <a:pt x="53785" y="1028"/>
                </a:cubicBezTo>
                <a:lnTo>
                  <a:pt x="2833" y="1028"/>
                </a:lnTo>
                <a:cubicBezTo>
                  <a:pt x="2306" y="1028"/>
                  <a:pt x="1880" y="1353"/>
                  <a:pt x="1580" y="1754"/>
                </a:cubicBezTo>
                <a:cubicBezTo>
                  <a:pt x="1254" y="2181"/>
                  <a:pt x="1053" y="2807"/>
                  <a:pt x="1053" y="3434"/>
                </a:cubicBezTo>
                <a:lnTo>
                  <a:pt x="1053" y="6466"/>
                </a:lnTo>
                <a:cubicBezTo>
                  <a:pt x="1053" y="7093"/>
                  <a:pt x="1254" y="7719"/>
                  <a:pt x="1580" y="8145"/>
                </a:cubicBezTo>
                <a:cubicBezTo>
                  <a:pt x="1880" y="8546"/>
                  <a:pt x="2306" y="8872"/>
                  <a:pt x="2833" y="8872"/>
                </a:cubicBezTo>
                <a:lnTo>
                  <a:pt x="53785" y="8872"/>
                </a:lnTo>
                <a:cubicBezTo>
                  <a:pt x="53886" y="8872"/>
                  <a:pt x="54111" y="8973"/>
                  <a:pt x="54111" y="9173"/>
                </a:cubicBezTo>
                <a:cubicBezTo>
                  <a:pt x="54111" y="9399"/>
                  <a:pt x="53886" y="9499"/>
                  <a:pt x="53785" y="9499"/>
                </a:cubicBezTo>
                <a:lnTo>
                  <a:pt x="2833" y="9499"/>
                </a:lnTo>
                <a:cubicBezTo>
                  <a:pt x="2106" y="9499"/>
                  <a:pt x="1580" y="9173"/>
                  <a:pt x="1053" y="8647"/>
                </a:cubicBezTo>
                <a:cubicBezTo>
                  <a:pt x="627" y="8020"/>
                  <a:pt x="326" y="7293"/>
                  <a:pt x="326" y="6466"/>
                </a:cubicBezTo>
                <a:lnTo>
                  <a:pt x="326" y="3434"/>
                </a:lnTo>
                <a:cubicBezTo>
                  <a:pt x="326" y="2607"/>
                  <a:pt x="627" y="1754"/>
                  <a:pt x="1053" y="1253"/>
                </a:cubicBezTo>
                <a:cubicBezTo>
                  <a:pt x="1580" y="727"/>
                  <a:pt x="2106" y="301"/>
                  <a:pt x="2833" y="301"/>
                </a:cubicBezTo>
                <a:close/>
                <a:moveTo>
                  <a:pt x="2833" y="0"/>
                </a:moveTo>
                <a:cubicBezTo>
                  <a:pt x="1981" y="0"/>
                  <a:pt x="1354" y="401"/>
                  <a:pt x="853" y="1028"/>
                </a:cubicBezTo>
                <a:cubicBezTo>
                  <a:pt x="326" y="1654"/>
                  <a:pt x="1" y="2506"/>
                  <a:pt x="1" y="3434"/>
                </a:cubicBezTo>
                <a:lnTo>
                  <a:pt x="1" y="6466"/>
                </a:lnTo>
                <a:cubicBezTo>
                  <a:pt x="1" y="7394"/>
                  <a:pt x="326" y="8246"/>
                  <a:pt x="853" y="8872"/>
                </a:cubicBezTo>
                <a:cubicBezTo>
                  <a:pt x="1354" y="9499"/>
                  <a:pt x="1981" y="9800"/>
                  <a:pt x="2833" y="9800"/>
                </a:cubicBezTo>
                <a:lnTo>
                  <a:pt x="53785" y="9800"/>
                </a:lnTo>
                <a:cubicBezTo>
                  <a:pt x="54111" y="9800"/>
                  <a:pt x="54412" y="9499"/>
                  <a:pt x="54412" y="9173"/>
                </a:cubicBezTo>
                <a:cubicBezTo>
                  <a:pt x="54412" y="8872"/>
                  <a:pt x="54111" y="8546"/>
                  <a:pt x="53785" y="8546"/>
                </a:cubicBezTo>
                <a:lnTo>
                  <a:pt x="2833" y="8546"/>
                </a:lnTo>
                <a:cubicBezTo>
                  <a:pt x="2407" y="8546"/>
                  <a:pt x="2106" y="8346"/>
                  <a:pt x="1780" y="7920"/>
                </a:cubicBezTo>
                <a:cubicBezTo>
                  <a:pt x="1479" y="7519"/>
                  <a:pt x="1354" y="6993"/>
                  <a:pt x="1354" y="6466"/>
                </a:cubicBezTo>
                <a:lnTo>
                  <a:pt x="1354" y="3434"/>
                </a:lnTo>
                <a:cubicBezTo>
                  <a:pt x="1354" y="2807"/>
                  <a:pt x="1479" y="2281"/>
                  <a:pt x="1780" y="1980"/>
                </a:cubicBezTo>
                <a:cubicBezTo>
                  <a:pt x="2106" y="1554"/>
                  <a:pt x="2407" y="1353"/>
                  <a:pt x="2833" y="1353"/>
                </a:cubicBezTo>
                <a:lnTo>
                  <a:pt x="53785" y="1353"/>
                </a:lnTo>
                <a:cubicBezTo>
                  <a:pt x="54111" y="1353"/>
                  <a:pt x="54412" y="1028"/>
                  <a:pt x="54412" y="727"/>
                </a:cubicBezTo>
                <a:cubicBezTo>
                  <a:pt x="54412" y="301"/>
                  <a:pt x="54111" y="0"/>
                  <a:pt x="537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61"/>
          <p:cNvSpPr/>
          <p:nvPr/>
        </p:nvSpPr>
        <p:spPr>
          <a:xfrm>
            <a:off x="6237672" y="2681885"/>
            <a:ext cx="113198" cy="73699"/>
          </a:xfrm>
          <a:custGeom>
            <a:rect b="b" l="l" r="r" t="t"/>
            <a:pathLst>
              <a:path extrusionOk="0" h="4813" w="7846">
                <a:moveTo>
                  <a:pt x="6066" y="0"/>
                </a:moveTo>
                <a:cubicBezTo>
                  <a:pt x="5013" y="0"/>
                  <a:pt x="3986" y="201"/>
                  <a:pt x="3033" y="727"/>
                </a:cubicBezTo>
                <a:cubicBezTo>
                  <a:pt x="1480" y="1679"/>
                  <a:pt x="427" y="3033"/>
                  <a:pt x="1" y="4587"/>
                </a:cubicBezTo>
                <a:lnTo>
                  <a:pt x="853" y="4812"/>
                </a:lnTo>
                <a:cubicBezTo>
                  <a:pt x="1154" y="3459"/>
                  <a:pt x="2106" y="2206"/>
                  <a:pt x="3459" y="1454"/>
                </a:cubicBezTo>
                <a:cubicBezTo>
                  <a:pt x="4287" y="1053"/>
                  <a:pt x="5239" y="827"/>
                  <a:pt x="6066" y="827"/>
                </a:cubicBezTo>
                <a:cubicBezTo>
                  <a:pt x="6592" y="827"/>
                  <a:pt x="7119" y="953"/>
                  <a:pt x="7645" y="1053"/>
                </a:cubicBezTo>
                <a:lnTo>
                  <a:pt x="7845" y="201"/>
                </a:lnTo>
                <a:cubicBezTo>
                  <a:pt x="7319" y="101"/>
                  <a:pt x="6693" y="0"/>
                  <a:pt x="6066" y="0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61"/>
          <p:cNvSpPr/>
          <p:nvPr/>
        </p:nvSpPr>
        <p:spPr>
          <a:xfrm>
            <a:off x="6192473" y="2632380"/>
            <a:ext cx="171774" cy="108612"/>
          </a:xfrm>
          <a:custGeom>
            <a:rect b="b" l="l" r="r" t="t"/>
            <a:pathLst>
              <a:path extrusionOk="0" h="7093" w="11906">
                <a:moveTo>
                  <a:pt x="9199" y="0"/>
                </a:moveTo>
                <a:cubicBezTo>
                  <a:pt x="7645" y="0"/>
                  <a:pt x="6066" y="426"/>
                  <a:pt x="4613" y="1153"/>
                </a:cubicBezTo>
                <a:cubicBezTo>
                  <a:pt x="2307" y="2506"/>
                  <a:pt x="753" y="4587"/>
                  <a:pt x="1" y="6892"/>
                </a:cubicBezTo>
                <a:lnTo>
                  <a:pt x="853" y="7093"/>
                </a:lnTo>
                <a:cubicBezTo>
                  <a:pt x="1480" y="5013"/>
                  <a:pt x="2933" y="3133"/>
                  <a:pt x="5014" y="1880"/>
                </a:cubicBezTo>
                <a:cubicBezTo>
                  <a:pt x="6392" y="1153"/>
                  <a:pt x="7745" y="827"/>
                  <a:pt x="9199" y="827"/>
                </a:cubicBezTo>
                <a:cubicBezTo>
                  <a:pt x="10026" y="827"/>
                  <a:pt x="10878" y="927"/>
                  <a:pt x="11705" y="1153"/>
                </a:cubicBezTo>
                <a:lnTo>
                  <a:pt x="11906" y="426"/>
                </a:lnTo>
                <a:cubicBezTo>
                  <a:pt x="10978" y="100"/>
                  <a:pt x="10151" y="0"/>
                  <a:pt x="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1"/>
          <p:cNvSpPr/>
          <p:nvPr/>
        </p:nvSpPr>
        <p:spPr>
          <a:xfrm>
            <a:off x="6149092" y="2582875"/>
            <a:ext cx="226007" cy="142391"/>
          </a:xfrm>
          <a:custGeom>
            <a:rect b="b" l="l" r="r" t="t"/>
            <a:pathLst>
              <a:path extrusionOk="0" h="9299" w="15665">
                <a:moveTo>
                  <a:pt x="12106" y="0"/>
                </a:moveTo>
                <a:cubicBezTo>
                  <a:pt x="10026" y="0"/>
                  <a:pt x="7920" y="526"/>
                  <a:pt x="6041" y="1554"/>
                </a:cubicBezTo>
                <a:cubicBezTo>
                  <a:pt x="3008" y="3233"/>
                  <a:pt x="928" y="5940"/>
                  <a:pt x="0" y="9073"/>
                </a:cubicBezTo>
                <a:lnTo>
                  <a:pt x="828" y="9298"/>
                </a:lnTo>
                <a:cubicBezTo>
                  <a:pt x="1655" y="6366"/>
                  <a:pt x="3534" y="3860"/>
                  <a:pt x="6467" y="2281"/>
                </a:cubicBezTo>
                <a:cubicBezTo>
                  <a:pt x="8246" y="1253"/>
                  <a:pt x="10226" y="827"/>
                  <a:pt x="12106" y="827"/>
                </a:cubicBezTo>
                <a:cubicBezTo>
                  <a:pt x="13259" y="827"/>
                  <a:pt x="14286" y="927"/>
                  <a:pt x="15439" y="1253"/>
                </a:cubicBezTo>
                <a:lnTo>
                  <a:pt x="15665" y="526"/>
                </a:lnTo>
                <a:cubicBezTo>
                  <a:pt x="14512" y="100"/>
                  <a:pt x="13259" y="0"/>
                  <a:pt x="1210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61"/>
          <p:cNvSpPr/>
          <p:nvPr/>
        </p:nvSpPr>
        <p:spPr>
          <a:xfrm>
            <a:off x="6282872" y="2731389"/>
            <a:ext cx="56065" cy="38388"/>
          </a:xfrm>
          <a:custGeom>
            <a:rect b="b" l="l" r="r" t="t"/>
            <a:pathLst>
              <a:path extrusionOk="0" h="2507" w="3886">
                <a:moveTo>
                  <a:pt x="2933" y="0"/>
                </a:moveTo>
                <a:cubicBezTo>
                  <a:pt x="2407" y="0"/>
                  <a:pt x="1880" y="101"/>
                  <a:pt x="1479" y="326"/>
                </a:cubicBezTo>
                <a:cubicBezTo>
                  <a:pt x="753" y="727"/>
                  <a:pt x="226" y="1479"/>
                  <a:pt x="1" y="2206"/>
                </a:cubicBezTo>
                <a:lnTo>
                  <a:pt x="753" y="2507"/>
                </a:lnTo>
                <a:cubicBezTo>
                  <a:pt x="953" y="1880"/>
                  <a:pt x="1254" y="1354"/>
                  <a:pt x="1880" y="1053"/>
                </a:cubicBezTo>
                <a:cubicBezTo>
                  <a:pt x="2206" y="953"/>
                  <a:pt x="2632" y="853"/>
                  <a:pt x="2933" y="853"/>
                </a:cubicBezTo>
                <a:cubicBezTo>
                  <a:pt x="3134" y="853"/>
                  <a:pt x="3359" y="853"/>
                  <a:pt x="3560" y="953"/>
                </a:cubicBezTo>
                <a:lnTo>
                  <a:pt x="3885" y="101"/>
                </a:lnTo>
                <a:cubicBezTo>
                  <a:pt x="3560" y="0"/>
                  <a:pt x="3259" y="0"/>
                  <a:pt x="2933" y="0"/>
                </a:cubicBezTo>
                <a:close/>
              </a:path>
            </a:pathLst>
          </a:custGeom>
          <a:solidFill>
            <a:srgbClr val="416C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61"/>
          <p:cNvSpPr/>
          <p:nvPr/>
        </p:nvSpPr>
        <p:spPr>
          <a:xfrm>
            <a:off x="6237672" y="2681885"/>
            <a:ext cx="113198" cy="73699"/>
          </a:xfrm>
          <a:custGeom>
            <a:rect b="b" l="l" r="r" t="t"/>
            <a:pathLst>
              <a:path extrusionOk="0" h="4813" w="7846">
                <a:moveTo>
                  <a:pt x="6066" y="0"/>
                </a:moveTo>
                <a:cubicBezTo>
                  <a:pt x="5013" y="0"/>
                  <a:pt x="3986" y="201"/>
                  <a:pt x="3033" y="727"/>
                </a:cubicBezTo>
                <a:cubicBezTo>
                  <a:pt x="1480" y="1679"/>
                  <a:pt x="427" y="3033"/>
                  <a:pt x="1" y="4587"/>
                </a:cubicBezTo>
                <a:lnTo>
                  <a:pt x="853" y="4812"/>
                </a:lnTo>
                <a:cubicBezTo>
                  <a:pt x="1154" y="3459"/>
                  <a:pt x="2106" y="2206"/>
                  <a:pt x="3459" y="1454"/>
                </a:cubicBezTo>
                <a:cubicBezTo>
                  <a:pt x="4287" y="1053"/>
                  <a:pt x="5239" y="827"/>
                  <a:pt x="6066" y="827"/>
                </a:cubicBezTo>
                <a:cubicBezTo>
                  <a:pt x="6592" y="827"/>
                  <a:pt x="7119" y="953"/>
                  <a:pt x="7645" y="1053"/>
                </a:cubicBezTo>
                <a:lnTo>
                  <a:pt x="7845" y="201"/>
                </a:lnTo>
                <a:cubicBezTo>
                  <a:pt x="7319" y="101"/>
                  <a:pt x="6693" y="0"/>
                  <a:pt x="60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1"/>
          <p:cNvSpPr/>
          <p:nvPr/>
        </p:nvSpPr>
        <p:spPr>
          <a:xfrm>
            <a:off x="6282872" y="2731389"/>
            <a:ext cx="56065" cy="38388"/>
          </a:xfrm>
          <a:custGeom>
            <a:rect b="b" l="l" r="r" t="t"/>
            <a:pathLst>
              <a:path extrusionOk="0" h="2507" w="3886">
                <a:moveTo>
                  <a:pt x="2933" y="0"/>
                </a:moveTo>
                <a:cubicBezTo>
                  <a:pt x="2407" y="0"/>
                  <a:pt x="1880" y="101"/>
                  <a:pt x="1479" y="326"/>
                </a:cubicBezTo>
                <a:cubicBezTo>
                  <a:pt x="753" y="727"/>
                  <a:pt x="226" y="1479"/>
                  <a:pt x="1" y="2206"/>
                </a:cubicBezTo>
                <a:lnTo>
                  <a:pt x="753" y="2507"/>
                </a:lnTo>
                <a:cubicBezTo>
                  <a:pt x="953" y="1880"/>
                  <a:pt x="1254" y="1354"/>
                  <a:pt x="1880" y="1053"/>
                </a:cubicBezTo>
                <a:cubicBezTo>
                  <a:pt x="2206" y="953"/>
                  <a:pt x="2632" y="853"/>
                  <a:pt x="2933" y="853"/>
                </a:cubicBezTo>
                <a:cubicBezTo>
                  <a:pt x="3134" y="853"/>
                  <a:pt x="3359" y="853"/>
                  <a:pt x="3560" y="953"/>
                </a:cubicBezTo>
                <a:lnTo>
                  <a:pt x="3885" y="101"/>
                </a:lnTo>
                <a:cubicBezTo>
                  <a:pt x="3560" y="0"/>
                  <a:pt x="3259" y="0"/>
                  <a:pt x="2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61"/>
          <p:cNvSpPr/>
          <p:nvPr/>
        </p:nvSpPr>
        <p:spPr>
          <a:xfrm>
            <a:off x="6140046" y="2680353"/>
            <a:ext cx="917387" cy="402964"/>
          </a:xfrm>
          <a:custGeom>
            <a:rect b="b" l="l" r="r" t="t"/>
            <a:pathLst>
              <a:path extrusionOk="0" h="26316" w="63586">
                <a:moveTo>
                  <a:pt x="29124" y="0"/>
                </a:moveTo>
                <a:lnTo>
                  <a:pt x="1" y="19724"/>
                </a:lnTo>
                <a:lnTo>
                  <a:pt x="34562" y="26316"/>
                </a:lnTo>
                <a:lnTo>
                  <a:pt x="63585" y="6566"/>
                </a:lnTo>
                <a:lnTo>
                  <a:pt x="291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61"/>
          <p:cNvSpPr/>
          <p:nvPr/>
        </p:nvSpPr>
        <p:spPr>
          <a:xfrm>
            <a:off x="6136800" y="2677276"/>
            <a:ext cx="923519" cy="409119"/>
          </a:xfrm>
          <a:custGeom>
            <a:rect b="b" l="l" r="r" t="t"/>
            <a:pathLst>
              <a:path extrusionOk="0" h="26718" w="64011">
                <a:moveTo>
                  <a:pt x="29290" y="409"/>
                </a:moveTo>
                <a:lnTo>
                  <a:pt x="63284" y="6893"/>
                </a:lnTo>
                <a:lnTo>
                  <a:pt x="34687" y="26316"/>
                </a:lnTo>
                <a:lnTo>
                  <a:pt x="727" y="19825"/>
                </a:lnTo>
                <a:lnTo>
                  <a:pt x="29290" y="409"/>
                </a:lnTo>
                <a:close/>
                <a:moveTo>
                  <a:pt x="29148" y="1"/>
                </a:moveTo>
                <a:lnTo>
                  <a:pt x="101" y="19725"/>
                </a:lnTo>
                <a:cubicBezTo>
                  <a:pt x="0" y="19825"/>
                  <a:pt x="0" y="19825"/>
                  <a:pt x="0" y="19925"/>
                </a:cubicBezTo>
                <a:cubicBezTo>
                  <a:pt x="0" y="20051"/>
                  <a:pt x="101" y="20151"/>
                  <a:pt x="226" y="20151"/>
                </a:cubicBezTo>
                <a:lnTo>
                  <a:pt x="34687" y="26717"/>
                </a:lnTo>
                <a:cubicBezTo>
                  <a:pt x="34787" y="26717"/>
                  <a:pt x="34787" y="26717"/>
                  <a:pt x="34888" y="26617"/>
                </a:cubicBezTo>
                <a:lnTo>
                  <a:pt x="63910" y="6893"/>
                </a:lnTo>
                <a:cubicBezTo>
                  <a:pt x="64011" y="6893"/>
                  <a:pt x="64011" y="6767"/>
                  <a:pt x="64011" y="6667"/>
                </a:cubicBezTo>
                <a:lnTo>
                  <a:pt x="63910" y="6567"/>
                </a:lnTo>
                <a:lnTo>
                  <a:pt x="29349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1"/>
          <p:cNvSpPr/>
          <p:nvPr/>
        </p:nvSpPr>
        <p:spPr>
          <a:xfrm>
            <a:off x="6136800" y="2662698"/>
            <a:ext cx="920633" cy="319694"/>
          </a:xfrm>
          <a:custGeom>
            <a:rect b="b" l="l" r="r" t="t"/>
            <a:pathLst>
              <a:path extrusionOk="0" h="20878" w="63811">
                <a:moveTo>
                  <a:pt x="29048" y="0"/>
                </a:moveTo>
                <a:lnTo>
                  <a:pt x="0" y="19750"/>
                </a:lnTo>
                <a:lnTo>
                  <a:pt x="226" y="20877"/>
                </a:lnTo>
                <a:lnTo>
                  <a:pt x="29349" y="1153"/>
                </a:lnTo>
                <a:lnTo>
                  <a:pt x="63810" y="7719"/>
                </a:lnTo>
                <a:lnTo>
                  <a:pt x="63610" y="6592"/>
                </a:lnTo>
                <a:lnTo>
                  <a:pt x="290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1"/>
          <p:cNvSpPr/>
          <p:nvPr/>
        </p:nvSpPr>
        <p:spPr>
          <a:xfrm>
            <a:off x="6133900" y="2659620"/>
            <a:ext cx="926419" cy="326217"/>
          </a:xfrm>
          <a:custGeom>
            <a:rect b="b" l="l" r="r" t="t"/>
            <a:pathLst>
              <a:path extrusionOk="0" h="21304" w="64212">
                <a:moveTo>
                  <a:pt x="29349" y="402"/>
                </a:moveTo>
                <a:lnTo>
                  <a:pt x="63585" y="6993"/>
                </a:lnTo>
                <a:lnTo>
                  <a:pt x="63811" y="7620"/>
                </a:lnTo>
                <a:lnTo>
                  <a:pt x="29550" y="1154"/>
                </a:lnTo>
                <a:lnTo>
                  <a:pt x="29349" y="1154"/>
                </a:lnTo>
                <a:lnTo>
                  <a:pt x="527" y="20677"/>
                </a:lnTo>
                <a:lnTo>
                  <a:pt x="441" y="20056"/>
                </a:lnTo>
                <a:lnTo>
                  <a:pt x="29349" y="402"/>
                </a:lnTo>
                <a:close/>
                <a:moveTo>
                  <a:pt x="29124" y="1"/>
                </a:moveTo>
                <a:lnTo>
                  <a:pt x="101" y="19825"/>
                </a:lnTo>
                <a:cubicBezTo>
                  <a:pt x="1" y="19825"/>
                  <a:pt x="1" y="19951"/>
                  <a:pt x="1" y="20051"/>
                </a:cubicBezTo>
                <a:lnTo>
                  <a:pt x="201" y="21078"/>
                </a:lnTo>
                <a:cubicBezTo>
                  <a:pt x="201" y="21204"/>
                  <a:pt x="302" y="21204"/>
                  <a:pt x="302" y="21304"/>
                </a:cubicBezTo>
                <a:cubicBezTo>
                  <a:pt x="427" y="21304"/>
                  <a:pt x="527" y="21304"/>
                  <a:pt x="527" y="21204"/>
                </a:cubicBezTo>
                <a:lnTo>
                  <a:pt x="29550" y="1555"/>
                </a:lnTo>
                <a:lnTo>
                  <a:pt x="64011" y="8146"/>
                </a:lnTo>
                <a:cubicBezTo>
                  <a:pt x="64011" y="8146"/>
                  <a:pt x="64111" y="8146"/>
                  <a:pt x="64212" y="8046"/>
                </a:cubicBezTo>
                <a:lnTo>
                  <a:pt x="64212" y="7820"/>
                </a:lnTo>
                <a:lnTo>
                  <a:pt x="64011" y="6793"/>
                </a:lnTo>
                <a:cubicBezTo>
                  <a:pt x="64011" y="6667"/>
                  <a:pt x="63911" y="6667"/>
                  <a:pt x="63811" y="6567"/>
                </a:cubicBezTo>
                <a:lnTo>
                  <a:pt x="29349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61"/>
          <p:cNvSpPr/>
          <p:nvPr/>
        </p:nvSpPr>
        <p:spPr>
          <a:xfrm>
            <a:off x="6393150" y="3029580"/>
            <a:ext cx="493954" cy="121796"/>
          </a:xfrm>
          <a:custGeom>
            <a:rect b="b" l="l" r="r" t="t"/>
            <a:pathLst>
              <a:path extrusionOk="0" h="7954" w="34237">
                <a:moveTo>
                  <a:pt x="31893" y="0"/>
                </a:moveTo>
                <a:cubicBezTo>
                  <a:pt x="28930" y="0"/>
                  <a:pt x="23209" y="783"/>
                  <a:pt x="16693" y="2156"/>
                </a:cubicBezTo>
                <a:cubicBezTo>
                  <a:pt x="7294" y="4035"/>
                  <a:pt x="1" y="6542"/>
                  <a:pt x="201" y="7469"/>
                </a:cubicBezTo>
                <a:cubicBezTo>
                  <a:pt x="264" y="7798"/>
                  <a:pt x="1066" y="7954"/>
                  <a:pt x="2423" y="7954"/>
                </a:cubicBezTo>
                <a:cubicBezTo>
                  <a:pt x="5400" y="7954"/>
                  <a:pt x="11049" y="7206"/>
                  <a:pt x="17419" y="5915"/>
                </a:cubicBezTo>
                <a:cubicBezTo>
                  <a:pt x="26818" y="3935"/>
                  <a:pt x="34237" y="1529"/>
                  <a:pt x="34036" y="476"/>
                </a:cubicBezTo>
                <a:cubicBezTo>
                  <a:pt x="33975" y="154"/>
                  <a:pt x="33204" y="0"/>
                  <a:pt x="31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61"/>
          <p:cNvSpPr/>
          <p:nvPr/>
        </p:nvSpPr>
        <p:spPr>
          <a:xfrm>
            <a:off x="6393150" y="3027268"/>
            <a:ext cx="493954" cy="127813"/>
          </a:xfrm>
          <a:custGeom>
            <a:rect b="b" l="l" r="r" t="t"/>
            <a:pathLst>
              <a:path extrusionOk="0" h="8347" w="34237">
                <a:moveTo>
                  <a:pt x="31831" y="427"/>
                </a:moveTo>
                <a:cubicBezTo>
                  <a:pt x="32457" y="427"/>
                  <a:pt x="32983" y="427"/>
                  <a:pt x="33309" y="527"/>
                </a:cubicBezTo>
                <a:cubicBezTo>
                  <a:pt x="33510" y="527"/>
                  <a:pt x="33610" y="627"/>
                  <a:pt x="33710" y="627"/>
                </a:cubicBezTo>
                <a:lnTo>
                  <a:pt x="33836" y="728"/>
                </a:lnTo>
                <a:lnTo>
                  <a:pt x="33710" y="828"/>
                </a:lnTo>
                <a:cubicBezTo>
                  <a:pt x="33710" y="953"/>
                  <a:pt x="33510" y="1053"/>
                  <a:pt x="33209" y="1254"/>
                </a:cubicBezTo>
                <a:cubicBezTo>
                  <a:pt x="32257" y="1780"/>
                  <a:pt x="30176" y="2607"/>
                  <a:pt x="27445" y="3459"/>
                </a:cubicBezTo>
                <a:cubicBezTo>
                  <a:pt x="24638" y="4186"/>
                  <a:pt x="21179" y="5114"/>
                  <a:pt x="17419" y="5840"/>
                </a:cubicBezTo>
                <a:cubicBezTo>
                  <a:pt x="10953" y="7219"/>
                  <a:pt x="5314" y="7946"/>
                  <a:pt x="2382" y="7946"/>
                </a:cubicBezTo>
                <a:cubicBezTo>
                  <a:pt x="1655" y="7946"/>
                  <a:pt x="1129" y="7946"/>
                  <a:pt x="828" y="7845"/>
                </a:cubicBezTo>
                <a:cubicBezTo>
                  <a:pt x="627" y="7845"/>
                  <a:pt x="502" y="7720"/>
                  <a:pt x="402" y="7720"/>
                </a:cubicBezTo>
                <a:lnTo>
                  <a:pt x="402" y="7620"/>
                </a:lnTo>
                <a:lnTo>
                  <a:pt x="402" y="7520"/>
                </a:lnTo>
                <a:cubicBezTo>
                  <a:pt x="502" y="7419"/>
                  <a:pt x="627" y="7319"/>
                  <a:pt x="928" y="7094"/>
                </a:cubicBezTo>
                <a:cubicBezTo>
                  <a:pt x="1881" y="6592"/>
                  <a:pt x="3961" y="5740"/>
                  <a:pt x="6768" y="4913"/>
                </a:cubicBezTo>
                <a:cubicBezTo>
                  <a:pt x="9500" y="4186"/>
                  <a:pt x="12933" y="3234"/>
                  <a:pt x="16693" y="2507"/>
                </a:cubicBezTo>
                <a:cubicBezTo>
                  <a:pt x="23184" y="1154"/>
                  <a:pt x="28923" y="427"/>
                  <a:pt x="31831" y="427"/>
                </a:cubicBezTo>
                <a:close/>
                <a:moveTo>
                  <a:pt x="31831" y="1"/>
                </a:moveTo>
                <a:cubicBezTo>
                  <a:pt x="28823" y="1"/>
                  <a:pt x="23059" y="728"/>
                  <a:pt x="16693" y="2081"/>
                </a:cubicBezTo>
                <a:cubicBezTo>
                  <a:pt x="12006" y="3033"/>
                  <a:pt x="7921" y="4086"/>
                  <a:pt x="4888" y="5114"/>
                </a:cubicBezTo>
                <a:cubicBezTo>
                  <a:pt x="3434" y="5540"/>
                  <a:pt x="2181" y="6066"/>
                  <a:pt x="1354" y="6467"/>
                </a:cubicBezTo>
                <a:cubicBezTo>
                  <a:pt x="928" y="6592"/>
                  <a:pt x="627" y="6793"/>
                  <a:pt x="402" y="6993"/>
                </a:cubicBezTo>
                <a:cubicBezTo>
                  <a:pt x="201" y="7094"/>
                  <a:pt x="101" y="7219"/>
                  <a:pt x="101" y="7319"/>
                </a:cubicBezTo>
                <a:cubicBezTo>
                  <a:pt x="1" y="7419"/>
                  <a:pt x="1" y="7520"/>
                  <a:pt x="1" y="7620"/>
                </a:cubicBezTo>
                <a:lnTo>
                  <a:pt x="1" y="7720"/>
                </a:lnTo>
                <a:cubicBezTo>
                  <a:pt x="1" y="7845"/>
                  <a:pt x="101" y="8046"/>
                  <a:pt x="201" y="8046"/>
                </a:cubicBezTo>
                <a:cubicBezTo>
                  <a:pt x="402" y="8146"/>
                  <a:pt x="728" y="8246"/>
                  <a:pt x="1028" y="8246"/>
                </a:cubicBezTo>
                <a:cubicBezTo>
                  <a:pt x="1454" y="8347"/>
                  <a:pt x="1881" y="8347"/>
                  <a:pt x="2382" y="8347"/>
                </a:cubicBezTo>
                <a:cubicBezTo>
                  <a:pt x="5314" y="8347"/>
                  <a:pt x="11054" y="7620"/>
                  <a:pt x="17545" y="6266"/>
                </a:cubicBezTo>
                <a:cubicBezTo>
                  <a:pt x="22131" y="5339"/>
                  <a:pt x="26317" y="4287"/>
                  <a:pt x="29224" y="3234"/>
                </a:cubicBezTo>
                <a:cubicBezTo>
                  <a:pt x="30803" y="2833"/>
                  <a:pt x="31956" y="2307"/>
                  <a:pt x="32783" y="1880"/>
                </a:cubicBezTo>
                <a:cubicBezTo>
                  <a:pt x="33209" y="1680"/>
                  <a:pt x="33610" y="1580"/>
                  <a:pt x="33836" y="1354"/>
                </a:cubicBezTo>
                <a:cubicBezTo>
                  <a:pt x="33936" y="1254"/>
                  <a:pt x="34036" y="1154"/>
                  <a:pt x="34136" y="1053"/>
                </a:cubicBezTo>
                <a:cubicBezTo>
                  <a:pt x="34136" y="953"/>
                  <a:pt x="34237" y="828"/>
                  <a:pt x="34237" y="728"/>
                </a:cubicBezTo>
                <a:lnTo>
                  <a:pt x="34237" y="627"/>
                </a:lnTo>
                <a:cubicBezTo>
                  <a:pt x="34136" y="427"/>
                  <a:pt x="34036" y="327"/>
                  <a:pt x="33936" y="327"/>
                </a:cubicBezTo>
                <a:cubicBezTo>
                  <a:pt x="33710" y="201"/>
                  <a:pt x="33510" y="101"/>
                  <a:pt x="330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1"/>
          <p:cNvSpPr/>
          <p:nvPr/>
        </p:nvSpPr>
        <p:spPr>
          <a:xfrm>
            <a:off x="6435103" y="3048000"/>
            <a:ext cx="1491587" cy="996293"/>
          </a:xfrm>
          <a:custGeom>
            <a:rect b="b" l="l" r="r" t="t"/>
            <a:pathLst>
              <a:path extrusionOk="0" h="65064" w="103385">
                <a:moveTo>
                  <a:pt x="4712" y="0"/>
                </a:moveTo>
                <a:cubicBezTo>
                  <a:pt x="2105" y="0"/>
                  <a:pt x="0" y="2206"/>
                  <a:pt x="0" y="4712"/>
                </a:cubicBezTo>
                <a:lnTo>
                  <a:pt x="0" y="65063"/>
                </a:lnTo>
                <a:lnTo>
                  <a:pt x="103384" y="65063"/>
                </a:lnTo>
                <a:lnTo>
                  <a:pt x="103384" y="4712"/>
                </a:lnTo>
                <a:cubicBezTo>
                  <a:pt x="103384" y="2206"/>
                  <a:pt x="101304" y="0"/>
                  <a:pt x="986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61"/>
          <p:cNvSpPr/>
          <p:nvPr/>
        </p:nvSpPr>
        <p:spPr>
          <a:xfrm>
            <a:off x="6433646" y="3046454"/>
            <a:ext cx="1494487" cy="999370"/>
          </a:xfrm>
          <a:custGeom>
            <a:rect b="b" l="l" r="r" t="t"/>
            <a:pathLst>
              <a:path extrusionOk="0" h="65265" w="103586">
                <a:moveTo>
                  <a:pt x="98798" y="327"/>
                </a:moveTo>
                <a:cubicBezTo>
                  <a:pt x="100052" y="327"/>
                  <a:pt x="101204" y="828"/>
                  <a:pt x="102031" y="1680"/>
                </a:cubicBezTo>
                <a:cubicBezTo>
                  <a:pt x="102758" y="2407"/>
                  <a:pt x="103285" y="3560"/>
                  <a:pt x="103285" y="4813"/>
                </a:cubicBezTo>
                <a:lnTo>
                  <a:pt x="103285" y="64964"/>
                </a:lnTo>
                <a:lnTo>
                  <a:pt x="327" y="64964"/>
                </a:lnTo>
                <a:lnTo>
                  <a:pt x="327" y="4813"/>
                </a:lnTo>
                <a:cubicBezTo>
                  <a:pt x="327" y="3560"/>
                  <a:pt x="828" y="2407"/>
                  <a:pt x="1580" y="1680"/>
                </a:cubicBezTo>
                <a:cubicBezTo>
                  <a:pt x="2407" y="828"/>
                  <a:pt x="3560" y="327"/>
                  <a:pt x="4813" y="327"/>
                </a:cubicBezTo>
                <a:close/>
                <a:moveTo>
                  <a:pt x="4813" y="1"/>
                </a:moveTo>
                <a:cubicBezTo>
                  <a:pt x="2081" y="1"/>
                  <a:pt x="1" y="2206"/>
                  <a:pt x="1" y="4813"/>
                </a:cubicBezTo>
                <a:lnTo>
                  <a:pt x="1" y="65264"/>
                </a:lnTo>
                <a:lnTo>
                  <a:pt x="103585" y="65264"/>
                </a:lnTo>
                <a:lnTo>
                  <a:pt x="103585" y="65164"/>
                </a:lnTo>
                <a:lnTo>
                  <a:pt x="103585" y="4813"/>
                </a:lnTo>
                <a:cubicBezTo>
                  <a:pt x="103585" y="2206"/>
                  <a:pt x="101505" y="1"/>
                  <a:pt x="98798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1"/>
          <p:cNvSpPr/>
          <p:nvPr/>
        </p:nvSpPr>
        <p:spPr>
          <a:xfrm>
            <a:off x="6486448" y="3132815"/>
            <a:ext cx="1389253" cy="850839"/>
          </a:xfrm>
          <a:custGeom>
            <a:rect b="b" l="l" r="r" t="t"/>
            <a:pathLst>
              <a:path extrusionOk="0" h="55565" w="96292">
                <a:moveTo>
                  <a:pt x="0" y="0"/>
                </a:moveTo>
                <a:lnTo>
                  <a:pt x="0" y="55564"/>
                </a:lnTo>
                <a:lnTo>
                  <a:pt x="96291" y="55564"/>
                </a:lnTo>
                <a:lnTo>
                  <a:pt x="962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61"/>
          <p:cNvSpPr/>
          <p:nvPr/>
        </p:nvSpPr>
        <p:spPr>
          <a:xfrm>
            <a:off x="6484991" y="3129737"/>
            <a:ext cx="1392153" cy="856979"/>
          </a:xfrm>
          <a:custGeom>
            <a:rect b="b" l="l" r="r" t="t"/>
            <a:pathLst>
              <a:path extrusionOk="0" h="55966" w="96493">
                <a:moveTo>
                  <a:pt x="96167" y="301"/>
                </a:moveTo>
                <a:lnTo>
                  <a:pt x="96167" y="55665"/>
                </a:lnTo>
                <a:lnTo>
                  <a:pt x="302" y="55665"/>
                </a:lnTo>
                <a:lnTo>
                  <a:pt x="302" y="301"/>
                </a:lnTo>
                <a:close/>
                <a:moveTo>
                  <a:pt x="1" y="1"/>
                </a:moveTo>
                <a:lnTo>
                  <a:pt x="1" y="55966"/>
                </a:lnTo>
                <a:lnTo>
                  <a:pt x="96493" y="55966"/>
                </a:lnTo>
                <a:lnTo>
                  <a:pt x="96493" y="55765"/>
                </a:lnTo>
                <a:lnTo>
                  <a:pt x="96493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61"/>
          <p:cNvSpPr/>
          <p:nvPr/>
        </p:nvSpPr>
        <p:spPr>
          <a:xfrm>
            <a:off x="7168736" y="3083295"/>
            <a:ext cx="24238" cy="25740"/>
          </a:xfrm>
          <a:custGeom>
            <a:rect b="b" l="l" r="r" t="t"/>
            <a:pathLst>
              <a:path extrusionOk="0" h="1681" w="1680">
                <a:moveTo>
                  <a:pt x="853" y="1"/>
                </a:moveTo>
                <a:cubicBezTo>
                  <a:pt x="427" y="1"/>
                  <a:pt x="1" y="302"/>
                  <a:pt x="1" y="828"/>
                </a:cubicBezTo>
                <a:cubicBezTo>
                  <a:pt x="1" y="1254"/>
                  <a:pt x="427" y="1680"/>
                  <a:pt x="853" y="1680"/>
                </a:cubicBezTo>
                <a:cubicBezTo>
                  <a:pt x="1254" y="1680"/>
                  <a:pt x="1680" y="1254"/>
                  <a:pt x="1680" y="828"/>
                </a:cubicBezTo>
                <a:cubicBezTo>
                  <a:pt x="1680" y="302"/>
                  <a:pt x="1254" y="1"/>
                  <a:pt x="8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61"/>
          <p:cNvSpPr/>
          <p:nvPr/>
        </p:nvSpPr>
        <p:spPr>
          <a:xfrm>
            <a:off x="7016880" y="3436748"/>
            <a:ext cx="328341" cy="242948"/>
          </a:xfrm>
          <a:custGeom>
            <a:rect b="b" l="l" r="r" t="t"/>
            <a:pathLst>
              <a:path extrusionOk="0" h="15866" w="22758">
                <a:moveTo>
                  <a:pt x="1554" y="1"/>
                </a:moveTo>
                <a:cubicBezTo>
                  <a:pt x="727" y="1"/>
                  <a:pt x="0" y="728"/>
                  <a:pt x="0" y="1655"/>
                </a:cubicBezTo>
                <a:lnTo>
                  <a:pt x="0" y="14186"/>
                </a:lnTo>
                <a:cubicBezTo>
                  <a:pt x="0" y="15139"/>
                  <a:pt x="727" y="15866"/>
                  <a:pt x="1554" y="15866"/>
                </a:cubicBezTo>
                <a:lnTo>
                  <a:pt x="21178" y="15866"/>
                </a:lnTo>
                <a:cubicBezTo>
                  <a:pt x="22030" y="15866"/>
                  <a:pt x="22757" y="15139"/>
                  <a:pt x="22757" y="14186"/>
                </a:cubicBezTo>
                <a:lnTo>
                  <a:pt x="22757" y="1655"/>
                </a:lnTo>
                <a:cubicBezTo>
                  <a:pt x="22757" y="728"/>
                  <a:pt x="22030" y="1"/>
                  <a:pt x="211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61"/>
          <p:cNvSpPr/>
          <p:nvPr/>
        </p:nvSpPr>
        <p:spPr>
          <a:xfrm>
            <a:off x="7013619" y="3435217"/>
            <a:ext cx="334487" cy="246011"/>
          </a:xfrm>
          <a:custGeom>
            <a:rect b="b" l="l" r="r" t="t"/>
            <a:pathLst>
              <a:path extrusionOk="0" h="16066" w="23184">
                <a:moveTo>
                  <a:pt x="21404" y="301"/>
                </a:moveTo>
                <a:cubicBezTo>
                  <a:pt x="22156" y="301"/>
                  <a:pt x="22883" y="928"/>
                  <a:pt x="22883" y="1755"/>
                </a:cubicBezTo>
                <a:lnTo>
                  <a:pt x="22883" y="14286"/>
                </a:lnTo>
                <a:cubicBezTo>
                  <a:pt x="22883" y="15138"/>
                  <a:pt x="22156" y="15765"/>
                  <a:pt x="21404" y="15765"/>
                </a:cubicBezTo>
                <a:lnTo>
                  <a:pt x="1780" y="15765"/>
                </a:lnTo>
                <a:cubicBezTo>
                  <a:pt x="1053" y="15765"/>
                  <a:pt x="326" y="15138"/>
                  <a:pt x="326" y="14286"/>
                </a:cubicBezTo>
                <a:lnTo>
                  <a:pt x="326" y="1755"/>
                </a:lnTo>
                <a:cubicBezTo>
                  <a:pt x="326" y="928"/>
                  <a:pt x="1053" y="301"/>
                  <a:pt x="1780" y="301"/>
                </a:cubicBezTo>
                <a:close/>
                <a:moveTo>
                  <a:pt x="1780" y="1"/>
                </a:moveTo>
                <a:cubicBezTo>
                  <a:pt x="853" y="1"/>
                  <a:pt x="1" y="727"/>
                  <a:pt x="1" y="1755"/>
                </a:cubicBezTo>
                <a:lnTo>
                  <a:pt x="1" y="14286"/>
                </a:lnTo>
                <a:cubicBezTo>
                  <a:pt x="1" y="15339"/>
                  <a:pt x="853" y="16066"/>
                  <a:pt x="1780" y="16066"/>
                </a:cubicBezTo>
                <a:lnTo>
                  <a:pt x="21404" y="16066"/>
                </a:lnTo>
                <a:cubicBezTo>
                  <a:pt x="22357" y="16066"/>
                  <a:pt x="23184" y="15339"/>
                  <a:pt x="23184" y="14286"/>
                </a:cubicBezTo>
                <a:lnTo>
                  <a:pt x="23184" y="1755"/>
                </a:lnTo>
                <a:cubicBezTo>
                  <a:pt x="23184" y="727"/>
                  <a:pt x="22357" y="1"/>
                  <a:pt x="21404" y="1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61"/>
          <p:cNvSpPr/>
          <p:nvPr/>
        </p:nvSpPr>
        <p:spPr>
          <a:xfrm>
            <a:off x="7143432" y="3501013"/>
            <a:ext cx="96188" cy="114201"/>
          </a:xfrm>
          <a:custGeom>
            <a:rect b="b" l="l" r="r" t="t"/>
            <a:pathLst>
              <a:path extrusionOk="0" h="7458" w="6667">
                <a:moveTo>
                  <a:pt x="492" y="0"/>
                </a:moveTo>
                <a:cubicBezTo>
                  <a:pt x="212" y="0"/>
                  <a:pt x="0" y="199"/>
                  <a:pt x="0" y="491"/>
                </a:cubicBezTo>
                <a:lnTo>
                  <a:pt x="0" y="6982"/>
                </a:lnTo>
                <a:cubicBezTo>
                  <a:pt x="0" y="7212"/>
                  <a:pt x="236" y="7458"/>
                  <a:pt x="538" y="7458"/>
                </a:cubicBezTo>
                <a:cubicBezTo>
                  <a:pt x="630" y="7458"/>
                  <a:pt x="728" y="7435"/>
                  <a:pt x="827" y="7383"/>
                </a:cubicBezTo>
                <a:lnTo>
                  <a:pt x="6366" y="4150"/>
                </a:lnTo>
                <a:cubicBezTo>
                  <a:pt x="6667" y="3949"/>
                  <a:pt x="6667" y="3523"/>
                  <a:pt x="6366" y="3323"/>
                </a:cubicBezTo>
                <a:lnTo>
                  <a:pt x="827" y="90"/>
                </a:lnTo>
                <a:cubicBezTo>
                  <a:pt x="711" y="28"/>
                  <a:pt x="597" y="0"/>
                  <a:pt x="4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61"/>
          <p:cNvSpPr/>
          <p:nvPr/>
        </p:nvSpPr>
        <p:spPr>
          <a:xfrm>
            <a:off x="7141614" y="3498916"/>
            <a:ext cx="99463" cy="118611"/>
          </a:xfrm>
          <a:custGeom>
            <a:rect b="b" l="l" r="r" t="t"/>
            <a:pathLst>
              <a:path extrusionOk="0" h="7746" w="6894">
                <a:moveTo>
                  <a:pt x="853" y="327"/>
                </a:moveTo>
                <a:lnTo>
                  <a:pt x="6392" y="3560"/>
                </a:lnTo>
                <a:cubicBezTo>
                  <a:pt x="6492" y="3660"/>
                  <a:pt x="6592" y="3760"/>
                  <a:pt x="6592" y="3861"/>
                </a:cubicBezTo>
                <a:cubicBezTo>
                  <a:pt x="6592" y="3986"/>
                  <a:pt x="6492" y="4086"/>
                  <a:pt x="6392" y="4186"/>
                </a:cubicBezTo>
                <a:lnTo>
                  <a:pt x="853" y="7420"/>
                </a:lnTo>
                <a:lnTo>
                  <a:pt x="627" y="7420"/>
                </a:lnTo>
                <a:cubicBezTo>
                  <a:pt x="527" y="7420"/>
                  <a:pt x="427" y="7420"/>
                  <a:pt x="427" y="7319"/>
                </a:cubicBezTo>
                <a:cubicBezTo>
                  <a:pt x="327" y="7319"/>
                  <a:pt x="327" y="7219"/>
                  <a:pt x="327" y="7119"/>
                </a:cubicBezTo>
                <a:lnTo>
                  <a:pt x="327" y="628"/>
                </a:lnTo>
                <a:cubicBezTo>
                  <a:pt x="327" y="527"/>
                  <a:pt x="327" y="427"/>
                  <a:pt x="427" y="427"/>
                </a:cubicBezTo>
                <a:cubicBezTo>
                  <a:pt x="427" y="327"/>
                  <a:pt x="527" y="327"/>
                  <a:pt x="627" y="327"/>
                </a:cubicBezTo>
                <a:close/>
                <a:moveTo>
                  <a:pt x="627" y="1"/>
                </a:moveTo>
                <a:cubicBezTo>
                  <a:pt x="327" y="1"/>
                  <a:pt x="1" y="327"/>
                  <a:pt x="1" y="628"/>
                </a:cubicBezTo>
                <a:lnTo>
                  <a:pt x="1" y="7119"/>
                </a:lnTo>
                <a:cubicBezTo>
                  <a:pt x="1" y="7420"/>
                  <a:pt x="327" y="7745"/>
                  <a:pt x="627" y="7745"/>
                </a:cubicBezTo>
                <a:cubicBezTo>
                  <a:pt x="753" y="7745"/>
                  <a:pt x="853" y="7745"/>
                  <a:pt x="953" y="7620"/>
                </a:cubicBezTo>
                <a:lnTo>
                  <a:pt x="6592" y="4387"/>
                </a:lnTo>
                <a:cubicBezTo>
                  <a:pt x="6793" y="4287"/>
                  <a:pt x="6893" y="4086"/>
                  <a:pt x="6893" y="3861"/>
                </a:cubicBezTo>
                <a:cubicBezTo>
                  <a:pt x="6893" y="3660"/>
                  <a:pt x="6793" y="3460"/>
                  <a:pt x="6592" y="3359"/>
                </a:cubicBezTo>
                <a:lnTo>
                  <a:pt x="953" y="101"/>
                </a:lnTo>
                <a:cubicBezTo>
                  <a:pt x="853" y="1"/>
                  <a:pt x="753" y="1"/>
                  <a:pt x="627" y="1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61"/>
          <p:cNvSpPr/>
          <p:nvPr/>
        </p:nvSpPr>
        <p:spPr>
          <a:xfrm>
            <a:off x="6587321" y="3546889"/>
            <a:ext cx="250231" cy="265595"/>
          </a:xfrm>
          <a:custGeom>
            <a:rect b="b" l="l" r="r" t="t"/>
            <a:pathLst>
              <a:path extrusionOk="0" h="17345" w="17344">
                <a:moveTo>
                  <a:pt x="8672" y="6893"/>
                </a:moveTo>
                <a:cubicBezTo>
                  <a:pt x="7720" y="6893"/>
                  <a:pt x="6893" y="7620"/>
                  <a:pt x="6893" y="8673"/>
                </a:cubicBezTo>
                <a:cubicBezTo>
                  <a:pt x="6893" y="9725"/>
                  <a:pt x="7720" y="10452"/>
                  <a:pt x="8672" y="10452"/>
                </a:cubicBezTo>
                <a:cubicBezTo>
                  <a:pt x="9725" y="10452"/>
                  <a:pt x="10552" y="9725"/>
                  <a:pt x="10552" y="8673"/>
                </a:cubicBezTo>
                <a:cubicBezTo>
                  <a:pt x="10552" y="7620"/>
                  <a:pt x="9725" y="6893"/>
                  <a:pt x="8672" y="6893"/>
                </a:cubicBezTo>
                <a:close/>
                <a:moveTo>
                  <a:pt x="8672" y="4387"/>
                </a:moveTo>
                <a:cubicBezTo>
                  <a:pt x="11078" y="4387"/>
                  <a:pt x="13058" y="6267"/>
                  <a:pt x="13058" y="8673"/>
                </a:cubicBezTo>
                <a:cubicBezTo>
                  <a:pt x="13058" y="11079"/>
                  <a:pt x="11078" y="12958"/>
                  <a:pt x="8672" y="12958"/>
                </a:cubicBezTo>
                <a:cubicBezTo>
                  <a:pt x="6367" y="12958"/>
                  <a:pt x="4387" y="11079"/>
                  <a:pt x="4387" y="8673"/>
                </a:cubicBezTo>
                <a:cubicBezTo>
                  <a:pt x="4387" y="6267"/>
                  <a:pt x="6367" y="4387"/>
                  <a:pt x="8672" y="4387"/>
                </a:cubicBezTo>
                <a:close/>
                <a:moveTo>
                  <a:pt x="7620" y="1"/>
                </a:moveTo>
                <a:lnTo>
                  <a:pt x="6266" y="327"/>
                </a:lnTo>
                <a:lnTo>
                  <a:pt x="6066" y="1053"/>
                </a:lnTo>
                <a:cubicBezTo>
                  <a:pt x="5339" y="1254"/>
                  <a:pt x="4712" y="1580"/>
                  <a:pt x="4086" y="1981"/>
                </a:cubicBezTo>
                <a:lnTo>
                  <a:pt x="3459" y="1680"/>
                </a:lnTo>
                <a:lnTo>
                  <a:pt x="2407" y="2607"/>
                </a:lnTo>
                <a:lnTo>
                  <a:pt x="2607" y="3359"/>
                </a:lnTo>
                <a:cubicBezTo>
                  <a:pt x="2081" y="3986"/>
                  <a:pt x="1680" y="4612"/>
                  <a:pt x="1354" y="5239"/>
                </a:cubicBezTo>
                <a:lnTo>
                  <a:pt x="627" y="5339"/>
                </a:lnTo>
                <a:lnTo>
                  <a:pt x="201" y="6592"/>
                </a:lnTo>
                <a:lnTo>
                  <a:pt x="727" y="7219"/>
                </a:lnTo>
                <a:cubicBezTo>
                  <a:pt x="627" y="7845"/>
                  <a:pt x="627" y="8572"/>
                  <a:pt x="627" y="9299"/>
                </a:cubicBezTo>
                <a:lnTo>
                  <a:pt x="1" y="9825"/>
                </a:lnTo>
                <a:lnTo>
                  <a:pt x="326" y="11079"/>
                </a:lnTo>
                <a:lnTo>
                  <a:pt x="1053" y="11279"/>
                </a:lnTo>
                <a:cubicBezTo>
                  <a:pt x="1354" y="12006"/>
                  <a:pt x="1680" y="12632"/>
                  <a:pt x="2081" y="13259"/>
                </a:cubicBezTo>
                <a:lnTo>
                  <a:pt x="1780" y="14011"/>
                </a:lnTo>
                <a:lnTo>
                  <a:pt x="2607" y="14938"/>
                </a:lnTo>
                <a:lnTo>
                  <a:pt x="3459" y="14838"/>
                </a:lnTo>
                <a:cubicBezTo>
                  <a:pt x="3960" y="15264"/>
                  <a:pt x="4587" y="15665"/>
                  <a:pt x="5214" y="15991"/>
                </a:cubicBezTo>
                <a:lnTo>
                  <a:pt x="5339" y="16718"/>
                </a:lnTo>
                <a:lnTo>
                  <a:pt x="6592" y="17144"/>
                </a:lnTo>
                <a:lnTo>
                  <a:pt x="7219" y="16617"/>
                </a:lnTo>
                <a:cubicBezTo>
                  <a:pt x="7733" y="16688"/>
                  <a:pt x="8247" y="16759"/>
                  <a:pt x="8760" y="16759"/>
                </a:cubicBezTo>
                <a:cubicBezTo>
                  <a:pt x="8973" y="16759"/>
                  <a:pt x="9186" y="16747"/>
                  <a:pt x="9399" y="16718"/>
                </a:cubicBezTo>
                <a:lnTo>
                  <a:pt x="9825" y="17344"/>
                </a:lnTo>
                <a:lnTo>
                  <a:pt x="11179" y="17018"/>
                </a:lnTo>
                <a:lnTo>
                  <a:pt x="11379" y="16292"/>
                </a:lnTo>
                <a:cubicBezTo>
                  <a:pt x="12106" y="16091"/>
                  <a:pt x="12732" y="15765"/>
                  <a:pt x="13259" y="15364"/>
                </a:cubicBezTo>
                <a:lnTo>
                  <a:pt x="13986" y="15565"/>
                </a:lnTo>
                <a:lnTo>
                  <a:pt x="15038" y="14738"/>
                </a:lnTo>
                <a:lnTo>
                  <a:pt x="14838" y="13886"/>
                </a:lnTo>
                <a:cubicBezTo>
                  <a:pt x="15364" y="13384"/>
                  <a:pt x="15665" y="12758"/>
                  <a:pt x="15991" y="12131"/>
                </a:cubicBezTo>
                <a:lnTo>
                  <a:pt x="16818" y="12006"/>
                </a:lnTo>
                <a:lnTo>
                  <a:pt x="17244" y="10753"/>
                </a:lnTo>
                <a:lnTo>
                  <a:pt x="16617" y="10126"/>
                </a:lnTo>
                <a:cubicBezTo>
                  <a:pt x="16818" y="9500"/>
                  <a:pt x="16818" y="8773"/>
                  <a:pt x="16818" y="8046"/>
                </a:cubicBezTo>
                <a:lnTo>
                  <a:pt x="17344" y="7520"/>
                </a:lnTo>
                <a:lnTo>
                  <a:pt x="17118" y="6267"/>
                </a:lnTo>
                <a:lnTo>
                  <a:pt x="16291" y="5966"/>
                </a:lnTo>
                <a:cubicBezTo>
                  <a:pt x="16091" y="5339"/>
                  <a:pt x="15765" y="4713"/>
                  <a:pt x="15364" y="4086"/>
                </a:cubicBezTo>
                <a:lnTo>
                  <a:pt x="15665" y="3359"/>
                </a:lnTo>
                <a:lnTo>
                  <a:pt x="14737" y="2407"/>
                </a:lnTo>
                <a:lnTo>
                  <a:pt x="13986" y="2507"/>
                </a:lnTo>
                <a:cubicBezTo>
                  <a:pt x="13484" y="2106"/>
                  <a:pt x="12858" y="1680"/>
                  <a:pt x="12231" y="1354"/>
                </a:cubicBezTo>
                <a:lnTo>
                  <a:pt x="12106" y="627"/>
                </a:lnTo>
                <a:lnTo>
                  <a:pt x="10752" y="226"/>
                </a:lnTo>
                <a:lnTo>
                  <a:pt x="10226" y="728"/>
                </a:lnTo>
                <a:cubicBezTo>
                  <a:pt x="9712" y="657"/>
                  <a:pt x="9198" y="586"/>
                  <a:pt x="8684" y="586"/>
                </a:cubicBezTo>
                <a:cubicBezTo>
                  <a:pt x="8471" y="586"/>
                  <a:pt x="8259" y="598"/>
                  <a:pt x="8046" y="627"/>
                </a:cubicBezTo>
                <a:lnTo>
                  <a:pt x="7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61"/>
          <p:cNvSpPr/>
          <p:nvPr/>
        </p:nvSpPr>
        <p:spPr>
          <a:xfrm>
            <a:off x="6585878" y="3543826"/>
            <a:ext cx="254573" cy="271720"/>
          </a:xfrm>
          <a:custGeom>
            <a:rect b="b" l="l" r="r" t="t"/>
            <a:pathLst>
              <a:path extrusionOk="0" h="17745" w="17645">
                <a:moveTo>
                  <a:pt x="8772" y="7193"/>
                </a:moveTo>
                <a:cubicBezTo>
                  <a:pt x="9299" y="7193"/>
                  <a:pt x="9700" y="7419"/>
                  <a:pt x="10025" y="7720"/>
                </a:cubicBezTo>
                <a:cubicBezTo>
                  <a:pt x="10326" y="8045"/>
                  <a:pt x="10451" y="8446"/>
                  <a:pt x="10451" y="8873"/>
                </a:cubicBezTo>
                <a:cubicBezTo>
                  <a:pt x="10451" y="9299"/>
                  <a:pt x="10326" y="9700"/>
                  <a:pt x="10025" y="10025"/>
                </a:cubicBezTo>
                <a:cubicBezTo>
                  <a:pt x="9700" y="10326"/>
                  <a:pt x="9299" y="10552"/>
                  <a:pt x="8772" y="10552"/>
                </a:cubicBezTo>
                <a:cubicBezTo>
                  <a:pt x="8346" y="10552"/>
                  <a:pt x="7945" y="10326"/>
                  <a:pt x="7619" y="10025"/>
                </a:cubicBezTo>
                <a:cubicBezTo>
                  <a:pt x="7319" y="9700"/>
                  <a:pt x="7093" y="9299"/>
                  <a:pt x="7093" y="8873"/>
                </a:cubicBezTo>
                <a:cubicBezTo>
                  <a:pt x="7093" y="8446"/>
                  <a:pt x="7319" y="8045"/>
                  <a:pt x="7619" y="7720"/>
                </a:cubicBezTo>
                <a:cubicBezTo>
                  <a:pt x="7945" y="7419"/>
                  <a:pt x="8346" y="7193"/>
                  <a:pt x="8772" y="7193"/>
                </a:cubicBezTo>
                <a:close/>
                <a:moveTo>
                  <a:pt x="8772" y="6893"/>
                </a:moveTo>
                <a:cubicBezTo>
                  <a:pt x="7720" y="6893"/>
                  <a:pt x="6792" y="7720"/>
                  <a:pt x="6792" y="8873"/>
                </a:cubicBezTo>
                <a:cubicBezTo>
                  <a:pt x="6792" y="9925"/>
                  <a:pt x="7720" y="10852"/>
                  <a:pt x="8772" y="10852"/>
                </a:cubicBezTo>
                <a:cubicBezTo>
                  <a:pt x="9925" y="10852"/>
                  <a:pt x="10752" y="9925"/>
                  <a:pt x="10752" y="8873"/>
                </a:cubicBezTo>
                <a:cubicBezTo>
                  <a:pt x="10752" y="7720"/>
                  <a:pt x="9925" y="6893"/>
                  <a:pt x="8772" y="6893"/>
                </a:cubicBezTo>
                <a:close/>
                <a:moveTo>
                  <a:pt x="8772" y="4687"/>
                </a:moveTo>
                <a:cubicBezTo>
                  <a:pt x="9925" y="4687"/>
                  <a:pt x="10953" y="5213"/>
                  <a:pt x="11705" y="5940"/>
                </a:cubicBezTo>
                <a:cubicBezTo>
                  <a:pt x="12532" y="6692"/>
                  <a:pt x="12958" y="7720"/>
                  <a:pt x="12958" y="8873"/>
                </a:cubicBezTo>
                <a:cubicBezTo>
                  <a:pt x="12958" y="10025"/>
                  <a:pt x="12532" y="11078"/>
                  <a:pt x="11705" y="11805"/>
                </a:cubicBezTo>
                <a:cubicBezTo>
                  <a:pt x="10953" y="12532"/>
                  <a:pt x="9925" y="13058"/>
                  <a:pt x="8772" y="13058"/>
                </a:cubicBezTo>
                <a:cubicBezTo>
                  <a:pt x="7619" y="13058"/>
                  <a:pt x="6692" y="12532"/>
                  <a:pt x="5840" y="11805"/>
                </a:cubicBezTo>
                <a:cubicBezTo>
                  <a:pt x="5113" y="11078"/>
                  <a:pt x="4687" y="10025"/>
                  <a:pt x="4687" y="8873"/>
                </a:cubicBezTo>
                <a:cubicBezTo>
                  <a:pt x="4687" y="7720"/>
                  <a:pt x="5113" y="6692"/>
                  <a:pt x="5840" y="5940"/>
                </a:cubicBezTo>
                <a:cubicBezTo>
                  <a:pt x="6692" y="5213"/>
                  <a:pt x="7619" y="4687"/>
                  <a:pt x="8772" y="4687"/>
                </a:cubicBezTo>
                <a:close/>
                <a:moveTo>
                  <a:pt x="8772" y="4386"/>
                </a:moveTo>
                <a:cubicBezTo>
                  <a:pt x="6366" y="4386"/>
                  <a:pt x="4386" y="6366"/>
                  <a:pt x="4386" y="8873"/>
                </a:cubicBezTo>
                <a:cubicBezTo>
                  <a:pt x="4386" y="11379"/>
                  <a:pt x="6366" y="13359"/>
                  <a:pt x="8772" y="13359"/>
                </a:cubicBezTo>
                <a:cubicBezTo>
                  <a:pt x="11279" y="13359"/>
                  <a:pt x="13259" y="11379"/>
                  <a:pt x="13259" y="8873"/>
                </a:cubicBezTo>
                <a:cubicBezTo>
                  <a:pt x="13259" y="6366"/>
                  <a:pt x="11279" y="4386"/>
                  <a:pt x="8772" y="4386"/>
                </a:cubicBezTo>
                <a:close/>
                <a:moveTo>
                  <a:pt x="7619" y="426"/>
                </a:moveTo>
                <a:lnTo>
                  <a:pt x="8045" y="928"/>
                </a:lnTo>
                <a:lnTo>
                  <a:pt x="8873" y="928"/>
                </a:lnTo>
                <a:cubicBezTo>
                  <a:pt x="9299" y="928"/>
                  <a:pt x="9825" y="928"/>
                  <a:pt x="10326" y="1053"/>
                </a:cubicBezTo>
                <a:lnTo>
                  <a:pt x="10953" y="527"/>
                </a:lnTo>
                <a:lnTo>
                  <a:pt x="12005" y="928"/>
                </a:lnTo>
                <a:lnTo>
                  <a:pt x="12106" y="1680"/>
                </a:lnTo>
                <a:lnTo>
                  <a:pt x="12206" y="1680"/>
                </a:lnTo>
                <a:cubicBezTo>
                  <a:pt x="12832" y="1980"/>
                  <a:pt x="13459" y="2406"/>
                  <a:pt x="13985" y="2807"/>
                </a:cubicBezTo>
                <a:lnTo>
                  <a:pt x="13985" y="2933"/>
                </a:lnTo>
                <a:lnTo>
                  <a:pt x="14837" y="2707"/>
                </a:lnTo>
                <a:lnTo>
                  <a:pt x="15564" y="3559"/>
                </a:lnTo>
                <a:lnTo>
                  <a:pt x="15238" y="4286"/>
                </a:lnTo>
                <a:lnTo>
                  <a:pt x="15339" y="4386"/>
                </a:lnTo>
                <a:cubicBezTo>
                  <a:pt x="15765" y="4913"/>
                  <a:pt x="16091" y="5539"/>
                  <a:pt x="16291" y="6266"/>
                </a:cubicBezTo>
                <a:lnTo>
                  <a:pt x="16291" y="6366"/>
                </a:lnTo>
                <a:lnTo>
                  <a:pt x="17018" y="6567"/>
                </a:lnTo>
                <a:lnTo>
                  <a:pt x="17344" y="7720"/>
                </a:lnTo>
                <a:lnTo>
                  <a:pt x="16717" y="8146"/>
                </a:lnTo>
                <a:lnTo>
                  <a:pt x="16717" y="8246"/>
                </a:lnTo>
                <a:lnTo>
                  <a:pt x="16717" y="8873"/>
                </a:lnTo>
                <a:cubicBezTo>
                  <a:pt x="16717" y="9399"/>
                  <a:pt x="16717" y="9925"/>
                  <a:pt x="16592" y="10326"/>
                </a:cubicBezTo>
                <a:lnTo>
                  <a:pt x="16592" y="10451"/>
                </a:lnTo>
                <a:lnTo>
                  <a:pt x="17118" y="10953"/>
                </a:lnTo>
                <a:lnTo>
                  <a:pt x="16717" y="12106"/>
                </a:lnTo>
                <a:lnTo>
                  <a:pt x="15965" y="12206"/>
                </a:lnTo>
                <a:cubicBezTo>
                  <a:pt x="15665" y="12958"/>
                  <a:pt x="15238" y="13459"/>
                  <a:pt x="14837" y="13985"/>
                </a:cubicBezTo>
                <a:lnTo>
                  <a:pt x="14712" y="14086"/>
                </a:lnTo>
                <a:lnTo>
                  <a:pt x="14938" y="14837"/>
                </a:lnTo>
                <a:lnTo>
                  <a:pt x="14086" y="15665"/>
                </a:lnTo>
                <a:lnTo>
                  <a:pt x="13359" y="15339"/>
                </a:lnTo>
                <a:cubicBezTo>
                  <a:pt x="12732" y="15765"/>
                  <a:pt x="12106" y="16091"/>
                  <a:pt x="11379" y="16391"/>
                </a:cubicBezTo>
                <a:lnTo>
                  <a:pt x="11178" y="17118"/>
                </a:lnTo>
                <a:lnTo>
                  <a:pt x="10025" y="17344"/>
                </a:lnTo>
                <a:lnTo>
                  <a:pt x="9499" y="16817"/>
                </a:lnTo>
                <a:lnTo>
                  <a:pt x="8772" y="16817"/>
                </a:lnTo>
                <a:cubicBezTo>
                  <a:pt x="8246" y="16817"/>
                  <a:pt x="7820" y="16717"/>
                  <a:pt x="7319" y="16717"/>
                </a:cubicBezTo>
                <a:lnTo>
                  <a:pt x="7319" y="16592"/>
                </a:lnTo>
                <a:lnTo>
                  <a:pt x="6692" y="17118"/>
                </a:lnTo>
                <a:lnTo>
                  <a:pt x="5639" y="16817"/>
                </a:lnTo>
                <a:lnTo>
                  <a:pt x="5539" y="16091"/>
                </a:lnTo>
                <a:lnTo>
                  <a:pt x="5439" y="16091"/>
                </a:lnTo>
                <a:cubicBezTo>
                  <a:pt x="4812" y="15765"/>
                  <a:pt x="4186" y="15339"/>
                  <a:pt x="3659" y="14837"/>
                </a:cubicBezTo>
                <a:lnTo>
                  <a:pt x="3559" y="14837"/>
                </a:lnTo>
                <a:lnTo>
                  <a:pt x="2807" y="15038"/>
                </a:lnTo>
                <a:lnTo>
                  <a:pt x="2081" y="14086"/>
                </a:lnTo>
                <a:lnTo>
                  <a:pt x="2306" y="13459"/>
                </a:lnTo>
                <a:lnTo>
                  <a:pt x="2306" y="13359"/>
                </a:lnTo>
                <a:cubicBezTo>
                  <a:pt x="1880" y="12832"/>
                  <a:pt x="1554" y="12206"/>
                  <a:pt x="1354" y="11479"/>
                </a:cubicBezTo>
                <a:lnTo>
                  <a:pt x="1354" y="11379"/>
                </a:lnTo>
                <a:lnTo>
                  <a:pt x="527" y="11178"/>
                </a:lnTo>
                <a:lnTo>
                  <a:pt x="301" y="10025"/>
                </a:lnTo>
                <a:lnTo>
                  <a:pt x="928" y="9599"/>
                </a:lnTo>
                <a:lnTo>
                  <a:pt x="928" y="9499"/>
                </a:lnTo>
                <a:cubicBezTo>
                  <a:pt x="928" y="9299"/>
                  <a:pt x="827" y="9073"/>
                  <a:pt x="827" y="8873"/>
                </a:cubicBezTo>
                <a:cubicBezTo>
                  <a:pt x="827" y="8346"/>
                  <a:pt x="928" y="7820"/>
                  <a:pt x="1053" y="7419"/>
                </a:cubicBezTo>
                <a:lnTo>
                  <a:pt x="1053" y="7319"/>
                </a:lnTo>
                <a:lnTo>
                  <a:pt x="527" y="6792"/>
                </a:lnTo>
                <a:lnTo>
                  <a:pt x="827" y="5639"/>
                </a:lnTo>
                <a:lnTo>
                  <a:pt x="1554" y="5539"/>
                </a:lnTo>
                <a:lnTo>
                  <a:pt x="1680" y="5439"/>
                </a:lnTo>
                <a:cubicBezTo>
                  <a:pt x="1980" y="4812"/>
                  <a:pt x="2306" y="4286"/>
                  <a:pt x="2807" y="3659"/>
                </a:cubicBezTo>
                <a:lnTo>
                  <a:pt x="2707" y="2933"/>
                </a:lnTo>
                <a:lnTo>
                  <a:pt x="3559" y="2081"/>
                </a:lnTo>
                <a:lnTo>
                  <a:pt x="4286" y="2406"/>
                </a:lnTo>
                <a:lnTo>
                  <a:pt x="4286" y="2306"/>
                </a:lnTo>
                <a:lnTo>
                  <a:pt x="6166" y="1354"/>
                </a:lnTo>
                <a:lnTo>
                  <a:pt x="6266" y="1354"/>
                </a:lnTo>
                <a:lnTo>
                  <a:pt x="6467" y="627"/>
                </a:lnTo>
                <a:lnTo>
                  <a:pt x="7619" y="426"/>
                </a:lnTo>
                <a:close/>
                <a:moveTo>
                  <a:pt x="7720" y="0"/>
                </a:moveTo>
                <a:lnTo>
                  <a:pt x="6266" y="301"/>
                </a:lnTo>
                <a:lnTo>
                  <a:pt x="5959" y="1104"/>
                </a:lnTo>
                <a:lnTo>
                  <a:pt x="5959" y="1104"/>
                </a:lnTo>
                <a:cubicBezTo>
                  <a:pt x="5369" y="1384"/>
                  <a:pt x="4689" y="1689"/>
                  <a:pt x="4217" y="2056"/>
                </a:cubicBezTo>
                <a:lnTo>
                  <a:pt x="4217" y="2056"/>
                </a:lnTo>
                <a:lnTo>
                  <a:pt x="3434" y="1780"/>
                </a:lnTo>
                <a:lnTo>
                  <a:pt x="2306" y="2707"/>
                </a:lnTo>
                <a:lnTo>
                  <a:pt x="2489" y="3577"/>
                </a:lnTo>
                <a:lnTo>
                  <a:pt x="2489" y="3577"/>
                </a:lnTo>
                <a:cubicBezTo>
                  <a:pt x="2045" y="4124"/>
                  <a:pt x="1695" y="4672"/>
                  <a:pt x="1403" y="5220"/>
                </a:cubicBezTo>
                <a:lnTo>
                  <a:pt x="1403" y="5220"/>
                </a:lnTo>
                <a:lnTo>
                  <a:pt x="627" y="5314"/>
                </a:lnTo>
                <a:lnTo>
                  <a:pt x="101" y="6792"/>
                </a:lnTo>
                <a:lnTo>
                  <a:pt x="695" y="7482"/>
                </a:lnTo>
                <a:lnTo>
                  <a:pt x="695" y="7482"/>
                </a:lnTo>
                <a:cubicBezTo>
                  <a:pt x="606" y="7933"/>
                  <a:pt x="527" y="8403"/>
                  <a:pt x="527" y="8873"/>
                </a:cubicBezTo>
                <a:cubicBezTo>
                  <a:pt x="527" y="9042"/>
                  <a:pt x="598" y="9229"/>
                  <a:pt x="620" y="9404"/>
                </a:cubicBezTo>
                <a:lnTo>
                  <a:pt x="620" y="9404"/>
                </a:lnTo>
                <a:lnTo>
                  <a:pt x="0" y="9925"/>
                </a:lnTo>
                <a:lnTo>
                  <a:pt x="301" y="11379"/>
                </a:lnTo>
                <a:lnTo>
                  <a:pt x="1080" y="11677"/>
                </a:lnTo>
                <a:lnTo>
                  <a:pt x="1080" y="11677"/>
                </a:lnTo>
                <a:cubicBezTo>
                  <a:pt x="1279" y="12348"/>
                  <a:pt x="1651" y="12922"/>
                  <a:pt x="1934" y="13490"/>
                </a:cubicBezTo>
                <a:lnTo>
                  <a:pt x="1934" y="13490"/>
                </a:lnTo>
                <a:lnTo>
                  <a:pt x="1680" y="14211"/>
                </a:lnTo>
                <a:lnTo>
                  <a:pt x="2707" y="15339"/>
                </a:lnTo>
                <a:lnTo>
                  <a:pt x="3462" y="15161"/>
                </a:lnTo>
                <a:lnTo>
                  <a:pt x="3462" y="15161"/>
                </a:lnTo>
                <a:cubicBezTo>
                  <a:pt x="3960" y="15560"/>
                  <a:pt x="4546" y="15937"/>
                  <a:pt x="5220" y="16249"/>
                </a:cubicBezTo>
                <a:lnTo>
                  <a:pt x="5220" y="16249"/>
                </a:lnTo>
                <a:lnTo>
                  <a:pt x="5314" y="17018"/>
                </a:lnTo>
                <a:lnTo>
                  <a:pt x="6792" y="17544"/>
                </a:lnTo>
                <a:lnTo>
                  <a:pt x="7399" y="16937"/>
                </a:lnTo>
                <a:lnTo>
                  <a:pt x="7399" y="16937"/>
                </a:lnTo>
                <a:cubicBezTo>
                  <a:pt x="7789" y="17031"/>
                  <a:pt x="8281" y="17118"/>
                  <a:pt x="8772" y="17118"/>
                </a:cubicBezTo>
                <a:lnTo>
                  <a:pt x="9371" y="17118"/>
                </a:lnTo>
                <a:lnTo>
                  <a:pt x="9825" y="17745"/>
                </a:lnTo>
                <a:lnTo>
                  <a:pt x="11379" y="17444"/>
                </a:lnTo>
                <a:lnTo>
                  <a:pt x="11563" y="16568"/>
                </a:lnTo>
                <a:lnTo>
                  <a:pt x="11563" y="16568"/>
                </a:lnTo>
                <a:cubicBezTo>
                  <a:pt x="12248" y="16373"/>
                  <a:pt x="12945" y="16088"/>
                  <a:pt x="13426" y="15692"/>
                </a:cubicBezTo>
                <a:lnTo>
                  <a:pt x="13426" y="15692"/>
                </a:lnTo>
                <a:lnTo>
                  <a:pt x="14086" y="15965"/>
                </a:lnTo>
                <a:lnTo>
                  <a:pt x="15238" y="14938"/>
                </a:lnTo>
                <a:lnTo>
                  <a:pt x="15141" y="14105"/>
                </a:lnTo>
                <a:lnTo>
                  <a:pt x="15141" y="14105"/>
                </a:lnTo>
                <a:cubicBezTo>
                  <a:pt x="15591" y="13629"/>
                  <a:pt x="15947" y="13079"/>
                  <a:pt x="16242" y="12526"/>
                </a:cubicBezTo>
                <a:lnTo>
                  <a:pt x="16242" y="12526"/>
                </a:lnTo>
                <a:lnTo>
                  <a:pt x="17018" y="12431"/>
                </a:lnTo>
                <a:lnTo>
                  <a:pt x="17444" y="10953"/>
                </a:lnTo>
                <a:lnTo>
                  <a:pt x="16949" y="10269"/>
                </a:lnTo>
                <a:lnTo>
                  <a:pt x="16949" y="10269"/>
                </a:lnTo>
                <a:cubicBezTo>
                  <a:pt x="17018" y="9803"/>
                  <a:pt x="17018" y="9338"/>
                  <a:pt x="17018" y="8873"/>
                </a:cubicBezTo>
                <a:lnTo>
                  <a:pt x="17018" y="8274"/>
                </a:lnTo>
                <a:lnTo>
                  <a:pt x="17018" y="8274"/>
                </a:lnTo>
                <a:lnTo>
                  <a:pt x="17645" y="7820"/>
                </a:lnTo>
                <a:lnTo>
                  <a:pt x="17344" y="6266"/>
                </a:lnTo>
                <a:lnTo>
                  <a:pt x="16568" y="6083"/>
                </a:lnTo>
                <a:lnTo>
                  <a:pt x="16568" y="6083"/>
                </a:lnTo>
                <a:cubicBezTo>
                  <a:pt x="16369" y="5424"/>
                  <a:pt x="15989" y="4846"/>
                  <a:pt x="15620" y="4272"/>
                </a:cubicBezTo>
                <a:lnTo>
                  <a:pt x="15620" y="4272"/>
                </a:lnTo>
                <a:lnTo>
                  <a:pt x="15965" y="3559"/>
                </a:lnTo>
                <a:lnTo>
                  <a:pt x="14938" y="2406"/>
                </a:lnTo>
                <a:lnTo>
                  <a:pt x="14183" y="2584"/>
                </a:lnTo>
                <a:lnTo>
                  <a:pt x="14183" y="2584"/>
                </a:lnTo>
                <a:cubicBezTo>
                  <a:pt x="13685" y="2185"/>
                  <a:pt x="13099" y="1808"/>
                  <a:pt x="12424" y="1496"/>
                </a:cubicBezTo>
                <a:lnTo>
                  <a:pt x="12424" y="1496"/>
                </a:lnTo>
                <a:lnTo>
                  <a:pt x="12331" y="727"/>
                </a:lnTo>
                <a:lnTo>
                  <a:pt x="10852" y="201"/>
                </a:lnTo>
                <a:lnTo>
                  <a:pt x="10326" y="727"/>
                </a:lnTo>
                <a:cubicBezTo>
                  <a:pt x="9825" y="627"/>
                  <a:pt x="9299" y="627"/>
                  <a:pt x="8873" y="627"/>
                </a:cubicBezTo>
                <a:lnTo>
                  <a:pt x="8173" y="627"/>
                </a:lnTo>
                <a:lnTo>
                  <a:pt x="7720" y="0"/>
                </a:ln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61"/>
          <p:cNvSpPr/>
          <p:nvPr/>
        </p:nvSpPr>
        <p:spPr>
          <a:xfrm>
            <a:off x="6759072" y="3315092"/>
            <a:ext cx="179363" cy="190380"/>
          </a:xfrm>
          <a:custGeom>
            <a:rect b="b" l="l" r="r" t="t"/>
            <a:pathLst>
              <a:path extrusionOk="0" h="12433" w="12432">
                <a:moveTo>
                  <a:pt x="6166" y="3134"/>
                </a:moveTo>
                <a:cubicBezTo>
                  <a:pt x="7945" y="3134"/>
                  <a:pt x="9299" y="4487"/>
                  <a:pt x="9299" y="6166"/>
                </a:cubicBezTo>
                <a:cubicBezTo>
                  <a:pt x="9299" y="7846"/>
                  <a:pt x="7945" y="9299"/>
                  <a:pt x="6166" y="9299"/>
                </a:cubicBezTo>
                <a:cubicBezTo>
                  <a:pt x="4487" y="9299"/>
                  <a:pt x="3133" y="7846"/>
                  <a:pt x="3133" y="6166"/>
                </a:cubicBezTo>
                <a:cubicBezTo>
                  <a:pt x="3133" y="4487"/>
                  <a:pt x="4487" y="3134"/>
                  <a:pt x="6166" y="3134"/>
                </a:cubicBezTo>
                <a:close/>
                <a:moveTo>
                  <a:pt x="5439" y="1"/>
                </a:moveTo>
                <a:lnTo>
                  <a:pt x="4487" y="201"/>
                </a:lnTo>
                <a:lnTo>
                  <a:pt x="4286" y="728"/>
                </a:lnTo>
                <a:cubicBezTo>
                  <a:pt x="3760" y="828"/>
                  <a:pt x="3334" y="1154"/>
                  <a:pt x="2933" y="1455"/>
                </a:cubicBezTo>
                <a:lnTo>
                  <a:pt x="2406" y="1154"/>
                </a:lnTo>
                <a:lnTo>
                  <a:pt x="1680" y="1881"/>
                </a:lnTo>
                <a:lnTo>
                  <a:pt x="1780" y="2407"/>
                </a:lnTo>
                <a:cubicBezTo>
                  <a:pt x="1454" y="2833"/>
                  <a:pt x="1153" y="3234"/>
                  <a:pt x="953" y="3660"/>
                </a:cubicBezTo>
                <a:lnTo>
                  <a:pt x="426" y="3760"/>
                </a:lnTo>
                <a:lnTo>
                  <a:pt x="101" y="4713"/>
                </a:lnTo>
                <a:lnTo>
                  <a:pt x="527" y="5114"/>
                </a:lnTo>
                <a:cubicBezTo>
                  <a:pt x="426" y="5640"/>
                  <a:pt x="426" y="6166"/>
                  <a:pt x="426" y="6693"/>
                </a:cubicBezTo>
                <a:lnTo>
                  <a:pt x="0" y="6993"/>
                </a:lnTo>
                <a:lnTo>
                  <a:pt x="201" y="7946"/>
                </a:lnTo>
                <a:lnTo>
                  <a:pt x="727" y="8046"/>
                </a:lnTo>
                <a:cubicBezTo>
                  <a:pt x="953" y="8572"/>
                  <a:pt x="1153" y="9099"/>
                  <a:pt x="1454" y="9500"/>
                </a:cubicBezTo>
                <a:lnTo>
                  <a:pt x="1254" y="9926"/>
                </a:lnTo>
                <a:lnTo>
                  <a:pt x="1880" y="10653"/>
                </a:lnTo>
                <a:lnTo>
                  <a:pt x="2406" y="10552"/>
                </a:lnTo>
                <a:cubicBezTo>
                  <a:pt x="2832" y="10853"/>
                  <a:pt x="3233" y="11179"/>
                  <a:pt x="3760" y="11379"/>
                </a:cubicBezTo>
                <a:lnTo>
                  <a:pt x="3760" y="11906"/>
                </a:lnTo>
                <a:lnTo>
                  <a:pt x="4712" y="12232"/>
                </a:lnTo>
                <a:lnTo>
                  <a:pt x="5113" y="11906"/>
                </a:lnTo>
                <a:cubicBezTo>
                  <a:pt x="5376" y="11956"/>
                  <a:pt x="5640" y="11981"/>
                  <a:pt x="5903" y="11981"/>
                </a:cubicBezTo>
                <a:cubicBezTo>
                  <a:pt x="6166" y="11981"/>
                  <a:pt x="6429" y="11956"/>
                  <a:pt x="6692" y="11906"/>
                </a:cubicBezTo>
                <a:lnTo>
                  <a:pt x="6993" y="12432"/>
                </a:lnTo>
                <a:lnTo>
                  <a:pt x="7945" y="12232"/>
                </a:lnTo>
                <a:lnTo>
                  <a:pt x="8146" y="11605"/>
                </a:lnTo>
                <a:cubicBezTo>
                  <a:pt x="8572" y="11480"/>
                  <a:pt x="9098" y="11279"/>
                  <a:pt x="9499" y="10978"/>
                </a:cubicBezTo>
                <a:lnTo>
                  <a:pt x="10025" y="11179"/>
                </a:lnTo>
                <a:lnTo>
                  <a:pt x="10752" y="10552"/>
                </a:lnTo>
                <a:lnTo>
                  <a:pt x="10552" y="9926"/>
                </a:lnTo>
                <a:cubicBezTo>
                  <a:pt x="10978" y="9600"/>
                  <a:pt x="11178" y="9099"/>
                  <a:pt x="11379" y="8673"/>
                </a:cubicBezTo>
                <a:lnTo>
                  <a:pt x="12005" y="8572"/>
                </a:lnTo>
                <a:lnTo>
                  <a:pt x="12331" y="7620"/>
                </a:lnTo>
                <a:lnTo>
                  <a:pt x="11905" y="7219"/>
                </a:lnTo>
                <a:cubicBezTo>
                  <a:pt x="12005" y="6793"/>
                  <a:pt x="12005" y="6267"/>
                  <a:pt x="12005" y="5740"/>
                </a:cubicBezTo>
                <a:lnTo>
                  <a:pt x="12432" y="5339"/>
                </a:lnTo>
                <a:lnTo>
                  <a:pt x="12231" y="4387"/>
                </a:lnTo>
                <a:lnTo>
                  <a:pt x="11705" y="4287"/>
                </a:lnTo>
                <a:cubicBezTo>
                  <a:pt x="11479" y="3760"/>
                  <a:pt x="11279" y="3334"/>
                  <a:pt x="10978" y="2933"/>
                </a:cubicBezTo>
                <a:lnTo>
                  <a:pt x="11178" y="2407"/>
                </a:lnTo>
                <a:lnTo>
                  <a:pt x="10552" y="1680"/>
                </a:lnTo>
                <a:lnTo>
                  <a:pt x="10025" y="1780"/>
                </a:lnTo>
                <a:cubicBezTo>
                  <a:pt x="9599" y="1455"/>
                  <a:pt x="9198" y="1154"/>
                  <a:pt x="8672" y="953"/>
                </a:cubicBezTo>
                <a:lnTo>
                  <a:pt x="8572" y="427"/>
                </a:lnTo>
                <a:lnTo>
                  <a:pt x="7720" y="101"/>
                </a:lnTo>
                <a:lnTo>
                  <a:pt x="7319" y="527"/>
                </a:lnTo>
                <a:cubicBezTo>
                  <a:pt x="6947" y="456"/>
                  <a:pt x="6574" y="385"/>
                  <a:pt x="6202" y="385"/>
                </a:cubicBezTo>
                <a:cubicBezTo>
                  <a:pt x="6048" y="385"/>
                  <a:pt x="5894" y="398"/>
                  <a:pt x="5740" y="427"/>
                </a:cubicBezTo>
                <a:lnTo>
                  <a:pt x="543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61"/>
          <p:cNvSpPr/>
          <p:nvPr/>
        </p:nvSpPr>
        <p:spPr>
          <a:xfrm>
            <a:off x="6756172" y="3312030"/>
            <a:ext cx="183705" cy="194974"/>
          </a:xfrm>
          <a:custGeom>
            <a:rect b="b" l="l" r="r" t="t"/>
            <a:pathLst>
              <a:path extrusionOk="0" h="12733" w="12733">
                <a:moveTo>
                  <a:pt x="6367" y="3434"/>
                </a:moveTo>
                <a:cubicBezTo>
                  <a:pt x="7194" y="3434"/>
                  <a:pt x="7921" y="3760"/>
                  <a:pt x="8447" y="4286"/>
                </a:cubicBezTo>
                <a:cubicBezTo>
                  <a:pt x="8973" y="4787"/>
                  <a:pt x="9299" y="5539"/>
                  <a:pt x="9299" y="6366"/>
                </a:cubicBezTo>
                <a:cubicBezTo>
                  <a:pt x="9299" y="7193"/>
                  <a:pt x="8973" y="7920"/>
                  <a:pt x="8447" y="8447"/>
                </a:cubicBezTo>
                <a:cubicBezTo>
                  <a:pt x="7921" y="8973"/>
                  <a:pt x="7194" y="9299"/>
                  <a:pt x="6367" y="9299"/>
                </a:cubicBezTo>
                <a:cubicBezTo>
                  <a:pt x="5640" y="9299"/>
                  <a:pt x="4913" y="8973"/>
                  <a:pt x="4387" y="8447"/>
                </a:cubicBezTo>
                <a:cubicBezTo>
                  <a:pt x="3861" y="7920"/>
                  <a:pt x="3434" y="7193"/>
                  <a:pt x="3434" y="6366"/>
                </a:cubicBezTo>
                <a:cubicBezTo>
                  <a:pt x="3434" y="5539"/>
                  <a:pt x="3861" y="4787"/>
                  <a:pt x="4387" y="4286"/>
                </a:cubicBezTo>
                <a:cubicBezTo>
                  <a:pt x="4913" y="3760"/>
                  <a:pt x="5640" y="3434"/>
                  <a:pt x="6367" y="3434"/>
                </a:cubicBezTo>
                <a:close/>
                <a:moveTo>
                  <a:pt x="6367" y="3133"/>
                </a:moveTo>
                <a:cubicBezTo>
                  <a:pt x="4587" y="3133"/>
                  <a:pt x="3134" y="4587"/>
                  <a:pt x="3134" y="6366"/>
                </a:cubicBezTo>
                <a:cubicBezTo>
                  <a:pt x="3134" y="8146"/>
                  <a:pt x="4587" y="9599"/>
                  <a:pt x="6367" y="9599"/>
                </a:cubicBezTo>
                <a:cubicBezTo>
                  <a:pt x="8247" y="9599"/>
                  <a:pt x="9600" y="8146"/>
                  <a:pt x="9600" y="6366"/>
                </a:cubicBezTo>
                <a:cubicBezTo>
                  <a:pt x="9600" y="4587"/>
                  <a:pt x="8247" y="3133"/>
                  <a:pt x="6367" y="3133"/>
                </a:cubicBezTo>
                <a:close/>
                <a:moveTo>
                  <a:pt x="5540" y="301"/>
                </a:moveTo>
                <a:lnTo>
                  <a:pt x="5841" y="727"/>
                </a:lnTo>
                <a:lnTo>
                  <a:pt x="6467" y="727"/>
                </a:lnTo>
                <a:cubicBezTo>
                  <a:pt x="6793" y="727"/>
                  <a:pt x="7094" y="827"/>
                  <a:pt x="7419" y="827"/>
                </a:cubicBezTo>
                <a:lnTo>
                  <a:pt x="7520" y="827"/>
                </a:lnTo>
                <a:lnTo>
                  <a:pt x="7921" y="527"/>
                </a:lnTo>
                <a:lnTo>
                  <a:pt x="8673" y="727"/>
                </a:lnTo>
                <a:lnTo>
                  <a:pt x="8773" y="1153"/>
                </a:lnTo>
                <a:lnTo>
                  <a:pt x="8773" y="1254"/>
                </a:lnTo>
                <a:lnTo>
                  <a:pt x="8873" y="1254"/>
                </a:lnTo>
                <a:cubicBezTo>
                  <a:pt x="9299" y="1454"/>
                  <a:pt x="9700" y="1780"/>
                  <a:pt x="10126" y="2081"/>
                </a:cubicBezTo>
                <a:lnTo>
                  <a:pt x="10126" y="2181"/>
                </a:lnTo>
                <a:lnTo>
                  <a:pt x="10653" y="2081"/>
                </a:lnTo>
                <a:lnTo>
                  <a:pt x="11179" y="2607"/>
                </a:lnTo>
                <a:lnTo>
                  <a:pt x="10953" y="3133"/>
                </a:lnTo>
                <a:lnTo>
                  <a:pt x="11054" y="3133"/>
                </a:lnTo>
                <a:cubicBezTo>
                  <a:pt x="11279" y="3534"/>
                  <a:pt x="11580" y="4061"/>
                  <a:pt x="11680" y="4487"/>
                </a:cubicBezTo>
                <a:lnTo>
                  <a:pt x="11805" y="4587"/>
                </a:lnTo>
                <a:lnTo>
                  <a:pt x="12307" y="4787"/>
                </a:lnTo>
                <a:lnTo>
                  <a:pt x="12432" y="5539"/>
                </a:lnTo>
                <a:lnTo>
                  <a:pt x="12006" y="5840"/>
                </a:lnTo>
                <a:lnTo>
                  <a:pt x="12006" y="5940"/>
                </a:lnTo>
                <a:lnTo>
                  <a:pt x="12006" y="6366"/>
                </a:lnTo>
                <a:cubicBezTo>
                  <a:pt x="12006" y="6792"/>
                  <a:pt x="12006" y="7093"/>
                  <a:pt x="11906" y="7419"/>
                </a:cubicBezTo>
                <a:lnTo>
                  <a:pt x="11906" y="7519"/>
                </a:lnTo>
                <a:lnTo>
                  <a:pt x="12307" y="7920"/>
                </a:lnTo>
                <a:lnTo>
                  <a:pt x="12106" y="8672"/>
                </a:lnTo>
                <a:lnTo>
                  <a:pt x="11580" y="8672"/>
                </a:lnTo>
                <a:lnTo>
                  <a:pt x="11480" y="8772"/>
                </a:lnTo>
                <a:cubicBezTo>
                  <a:pt x="11279" y="9299"/>
                  <a:pt x="10953" y="9700"/>
                  <a:pt x="10653" y="10025"/>
                </a:cubicBezTo>
                <a:lnTo>
                  <a:pt x="10653" y="10126"/>
                </a:lnTo>
                <a:lnTo>
                  <a:pt x="10753" y="10652"/>
                </a:lnTo>
                <a:lnTo>
                  <a:pt x="10126" y="11178"/>
                </a:lnTo>
                <a:lnTo>
                  <a:pt x="9700" y="10953"/>
                </a:lnTo>
                <a:lnTo>
                  <a:pt x="9600" y="11053"/>
                </a:lnTo>
                <a:cubicBezTo>
                  <a:pt x="9174" y="11279"/>
                  <a:pt x="8773" y="11479"/>
                  <a:pt x="8247" y="11680"/>
                </a:cubicBezTo>
                <a:lnTo>
                  <a:pt x="8046" y="12206"/>
                </a:lnTo>
                <a:lnTo>
                  <a:pt x="7294" y="12432"/>
                </a:lnTo>
                <a:lnTo>
                  <a:pt x="6993" y="12005"/>
                </a:lnTo>
                <a:lnTo>
                  <a:pt x="6367" y="12005"/>
                </a:lnTo>
                <a:cubicBezTo>
                  <a:pt x="6041" y="12005"/>
                  <a:pt x="5740" y="12005"/>
                  <a:pt x="5314" y="11905"/>
                </a:cubicBezTo>
                <a:lnTo>
                  <a:pt x="4913" y="12306"/>
                </a:lnTo>
                <a:lnTo>
                  <a:pt x="4161" y="12005"/>
                </a:lnTo>
                <a:lnTo>
                  <a:pt x="4061" y="11579"/>
                </a:lnTo>
                <a:lnTo>
                  <a:pt x="4061" y="11479"/>
                </a:lnTo>
                <a:lnTo>
                  <a:pt x="3961" y="11479"/>
                </a:lnTo>
                <a:cubicBezTo>
                  <a:pt x="3535" y="11279"/>
                  <a:pt x="3134" y="10953"/>
                  <a:pt x="2708" y="10652"/>
                </a:cubicBezTo>
                <a:lnTo>
                  <a:pt x="2081" y="10752"/>
                </a:lnTo>
                <a:lnTo>
                  <a:pt x="1655" y="10126"/>
                </a:lnTo>
                <a:lnTo>
                  <a:pt x="1780" y="9599"/>
                </a:lnTo>
                <a:cubicBezTo>
                  <a:pt x="1455" y="9173"/>
                  <a:pt x="1254" y="8772"/>
                  <a:pt x="1028" y="8246"/>
                </a:cubicBezTo>
                <a:lnTo>
                  <a:pt x="1028" y="8146"/>
                </a:lnTo>
                <a:lnTo>
                  <a:pt x="527" y="8046"/>
                </a:lnTo>
                <a:lnTo>
                  <a:pt x="402" y="7193"/>
                </a:lnTo>
                <a:lnTo>
                  <a:pt x="828" y="6893"/>
                </a:lnTo>
                <a:lnTo>
                  <a:pt x="828" y="6792"/>
                </a:lnTo>
                <a:cubicBezTo>
                  <a:pt x="828" y="6667"/>
                  <a:pt x="728" y="6467"/>
                  <a:pt x="728" y="6366"/>
                </a:cubicBezTo>
                <a:cubicBezTo>
                  <a:pt x="728" y="6041"/>
                  <a:pt x="828" y="5640"/>
                  <a:pt x="828" y="5314"/>
                </a:cubicBezTo>
                <a:lnTo>
                  <a:pt x="928" y="5213"/>
                </a:lnTo>
                <a:lnTo>
                  <a:pt x="527" y="4787"/>
                </a:lnTo>
                <a:lnTo>
                  <a:pt x="728" y="4061"/>
                </a:lnTo>
                <a:lnTo>
                  <a:pt x="1254" y="4061"/>
                </a:lnTo>
                <a:lnTo>
                  <a:pt x="1354" y="3960"/>
                </a:lnTo>
                <a:cubicBezTo>
                  <a:pt x="1555" y="3534"/>
                  <a:pt x="1780" y="3133"/>
                  <a:pt x="2181" y="2707"/>
                </a:cubicBezTo>
                <a:lnTo>
                  <a:pt x="2181" y="2607"/>
                </a:lnTo>
                <a:lnTo>
                  <a:pt x="2081" y="2081"/>
                </a:lnTo>
                <a:lnTo>
                  <a:pt x="2607" y="1554"/>
                </a:lnTo>
                <a:lnTo>
                  <a:pt x="3134" y="1780"/>
                </a:lnTo>
                <a:lnTo>
                  <a:pt x="3234" y="1780"/>
                </a:lnTo>
                <a:cubicBezTo>
                  <a:pt x="3660" y="1454"/>
                  <a:pt x="4061" y="1254"/>
                  <a:pt x="4587" y="1028"/>
                </a:cubicBezTo>
                <a:lnTo>
                  <a:pt x="4788" y="527"/>
                </a:lnTo>
                <a:lnTo>
                  <a:pt x="5540" y="301"/>
                </a:lnTo>
                <a:close/>
                <a:moveTo>
                  <a:pt x="5640" y="0"/>
                </a:moveTo>
                <a:lnTo>
                  <a:pt x="4587" y="201"/>
                </a:lnTo>
                <a:lnTo>
                  <a:pt x="4409" y="757"/>
                </a:lnTo>
                <a:lnTo>
                  <a:pt x="4409" y="757"/>
                </a:lnTo>
                <a:cubicBezTo>
                  <a:pt x="3924" y="944"/>
                  <a:pt x="3444" y="1155"/>
                  <a:pt x="3068" y="1429"/>
                </a:cubicBezTo>
                <a:lnTo>
                  <a:pt x="3068" y="1429"/>
                </a:lnTo>
                <a:lnTo>
                  <a:pt x="2607" y="1254"/>
                </a:lnTo>
                <a:lnTo>
                  <a:pt x="1780" y="1980"/>
                </a:lnTo>
                <a:lnTo>
                  <a:pt x="1867" y="2523"/>
                </a:lnTo>
                <a:lnTo>
                  <a:pt x="1867" y="2523"/>
                </a:lnTo>
                <a:cubicBezTo>
                  <a:pt x="1564" y="2897"/>
                  <a:pt x="1284" y="3294"/>
                  <a:pt x="1066" y="3774"/>
                </a:cubicBezTo>
                <a:lnTo>
                  <a:pt x="1066" y="3774"/>
                </a:lnTo>
                <a:lnTo>
                  <a:pt x="527" y="3860"/>
                </a:lnTo>
                <a:lnTo>
                  <a:pt x="201" y="4913"/>
                </a:lnTo>
                <a:lnTo>
                  <a:pt x="542" y="5314"/>
                </a:lnTo>
                <a:lnTo>
                  <a:pt x="527" y="5314"/>
                </a:lnTo>
                <a:cubicBezTo>
                  <a:pt x="527" y="5640"/>
                  <a:pt x="402" y="5940"/>
                  <a:pt x="402" y="6366"/>
                </a:cubicBezTo>
                <a:cubicBezTo>
                  <a:pt x="402" y="6498"/>
                  <a:pt x="456" y="6586"/>
                  <a:pt x="493" y="6695"/>
                </a:cubicBezTo>
                <a:lnTo>
                  <a:pt x="493" y="6695"/>
                </a:lnTo>
                <a:lnTo>
                  <a:pt x="1" y="7093"/>
                </a:lnTo>
                <a:lnTo>
                  <a:pt x="302" y="8246"/>
                </a:lnTo>
                <a:lnTo>
                  <a:pt x="843" y="8419"/>
                </a:lnTo>
                <a:lnTo>
                  <a:pt x="843" y="8419"/>
                </a:lnTo>
                <a:cubicBezTo>
                  <a:pt x="951" y="8878"/>
                  <a:pt x="1226" y="9261"/>
                  <a:pt x="1495" y="9619"/>
                </a:cubicBezTo>
                <a:lnTo>
                  <a:pt x="1495" y="9619"/>
                </a:lnTo>
                <a:lnTo>
                  <a:pt x="1455" y="9599"/>
                </a:lnTo>
                <a:lnTo>
                  <a:pt x="1254" y="10226"/>
                </a:lnTo>
                <a:lnTo>
                  <a:pt x="1981" y="11053"/>
                </a:lnTo>
                <a:lnTo>
                  <a:pt x="2619" y="10965"/>
                </a:lnTo>
                <a:lnTo>
                  <a:pt x="2619" y="10965"/>
                </a:lnTo>
                <a:cubicBezTo>
                  <a:pt x="2968" y="11298"/>
                  <a:pt x="3341" y="11488"/>
                  <a:pt x="3785" y="11759"/>
                </a:cubicBezTo>
                <a:lnTo>
                  <a:pt x="3785" y="11759"/>
                </a:lnTo>
                <a:lnTo>
                  <a:pt x="3861" y="12306"/>
                </a:lnTo>
                <a:lnTo>
                  <a:pt x="4913" y="12632"/>
                </a:lnTo>
                <a:lnTo>
                  <a:pt x="5390" y="12227"/>
                </a:lnTo>
                <a:lnTo>
                  <a:pt x="5390" y="12227"/>
                </a:lnTo>
                <a:cubicBezTo>
                  <a:pt x="5700" y="12306"/>
                  <a:pt x="6066" y="12306"/>
                  <a:pt x="6367" y="12306"/>
                </a:cubicBezTo>
                <a:lnTo>
                  <a:pt x="6850" y="12306"/>
                </a:lnTo>
                <a:lnTo>
                  <a:pt x="7094" y="12732"/>
                </a:lnTo>
                <a:lnTo>
                  <a:pt x="8247" y="12532"/>
                </a:lnTo>
                <a:lnTo>
                  <a:pt x="8424" y="11976"/>
                </a:lnTo>
                <a:lnTo>
                  <a:pt x="8424" y="11976"/>
                </a:lnTo>
                <a:cubicBezTo>
                  <a:pt x="8890" y="11796"/>
                  <a:pt x="9351" y="11594"/>
                  <a:pt x="9720" y="11336"/>
                </a:cubicBezTo>
                <a:lnTo>
                  <a:pt x="9720" y="11336"/>
                </a:lnTo>
                <a:lnTo>
                  <a:pt x="10226" y="11579"/>
                </a:lnTo>
                <a:lnTo>
                  <a:pt x="11054" y="10752"/>
                </a:lnTo>
                <a:lnTo>
                  <a:pt x="10967" y="10209"/>
                </a:lnTo>
                <a:lnTo>
                  <a:pt x="10967" y="10209"/>
                </a:lnTo>
                <a:cubicBezTo>
                  <a:pt x="11287" y="9789"/>
                  <a:pt x="11583" y="9393"/>
                  <a:pt x="11805" y="8973"/>
                </a:cubicBezTo>
                <a:lnTo>
                  <a:pt x="12307" y="8973"/>
                </a:lnTo>
                <a:lnTo>
                  <a:pt x="12633" y="7820"/>
                </a:lnTo>
                <a:lnTo>
                  <a:pt x="12244" y="7340"/>
                </a:lnTo>
                <a:lnTo>
                  <a:pt x="12244" y="7340"/>
                </a:lnTo>
                <a:cubicBezTo>
                  <a:pt x="12307" y="7003"/>
                  <a:pt x="12307" y="6730"/>
                  <a:pt x="12307" y="6366"/>
                </a:cubicBezTo>
                <a:lnTo>
                  <a:pt x="12307" y="6041"/>
                </a:lnTo>
                <a:lnTo>
                  <a:pt x="12733" y="5640"/>
                </a:lnTo>
                <a:lnTo>
                  <a:pt x="12532" y="4487"/>
                </a:lnTo>
                <a:lnTo>
                  <a:pt x="11976" y="4309"/>
                </a:lnTo>
                <a:lnTo>
                  <a:pt x="11976" y="4309"/>
                </a:lnTo>
                <a:cubicBezTo>
                  <a:pt x="11789" y="3835"/>
                  <a:pt x="11580" y="3442"/>
                  <a:pt x="11308" y="3072"/>
                </a:cubicBezTo>
                <a:lnTo>
                  <a:pt x="11308" y="3072"/>
                </a:lnTo>
                <a:lnTo>
                  <a:pt x="11580" y="2507"/>
                </a:lnTo>
                <a:lnTo>
                  <a:pt x="10753" y="1655"/>
                </a:lnTo>
                <a:lnTo>
                  <a:pt x="10264" y="1830"/>
                </a:lnTo>
                <a:lnTo>
                  <a:pt x="10264" y="1830"/>
                </a:lnTo>
                <a:cubicBezTo>
                  <a:pt x="9900" y="1546"/>
                  <a:pt x="9448" y="1282"/>
                  <a:pt x="9061" y="1075"/>
                </a:cubicBezTo>
                <a:lnTo>
                  <a:pt x="9061" y="1075"/>
                </a:lnTo>
                <a:lnTo>
                  <a:pt x="8973" y="527"/>
                </a:lnTo>
                <a:lnTo>
                  <a:pt x="7820" y="101"/>
                </a:lnTo>
                <a:lnTo>
                  <a:pt x="7496" y="526"/>
                </a:lnTo>
                <a:lnTo>
                  <a:pt x="7496" y="526"/>
                </a:lnTo>
                <a:cubicBezTo>
                  <a:pt x="7175" y="521"/>
                  <a:pt x="6785" y="401"/>
                  <a:pt x="6467" y="401"/>
                </a:cubicBezTo>
                <a:lnTo>
                  <a:pt x="5946" y="401"/>
                </a:lnTo>
                <a:lnTo>
                  <a:pt x="5640" y="0"/>
                </a:ln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61"/>
          <p:cNvSpPr/>
          <p:nvPr/>
        </p:nvSpPr>
        <p:spPr>
          <a:xfrm>
            <a:off x="6486448" y="3132815"/>
            <a:ext cx="1390696" cy="59106"/>
          </a:xfrm>
          <a:custGeom>
            <a:rect b="b" l="l" r="r" t="t"/>
            <a:pathLst>
              <a:path extrusionOk="0" h="3860" w="96392">
                <a:moveTo>
                  <a:pt x="0" y="0"/>
                </a:moveTo>
                <a:lnTo>
                  <a:pt x="0" y="3860"/>
                </a:lnTo>
                <a:lnTo>
                  <a:pt x="96392" y="3860"/>
                </a:lnTo>
                <a:lnTo>
                  <a:pt x="9639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61"/>
          <p:cNvSpPr/>
          <p:nvPr/>
        </p:nvSpPr>
        <p:spPr>
          <a:xfrm>
            <a:off x="6484991" y="3129737"/>
            <a:ext cx="1393596" cy="65645"/>
          </a:xfrm>
          <a:custGeom>
            <a:rect b="b" l="l" r="r" t="t"/>
            <a:pathLst>
              <a:path extrusionOk="0" h="4287" w="96593">
                <a:moveTo>
                  <a:pt x="96267" y="301"/>
                </a:moveTo>
                <a:lnTo>
                  <a:pt x="96267" y="3960"/>
                </a:lnTo>
                <a:lnTo>
                  <a:pt x="302" y="3960"/>
                </a:lnTo>
                <a:lnTo>
                  <a:pt x="302" y="301"/>
                </a:lnTo>
                <a:close/>
                <a:moveTo>
                  <a:pt x="1" y="1"/>
                </a:moveTo>
                <a:lnTo>
                  <a:pt x="1" y="4286"/>
                </a:lnTo>
                <a:lnTo>
                  <a:pt x="96593" y="4286"/>
                </a:lnTo>
                <a:lnTo>
                  <a:pt x="96593" y="4061"/>
                </a:lnTo>
                <a:lnTo>
                  <a:pt x="96593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1"/>
          <p:cNvSpPr/>
          <p:nvPr/>
        </p:nvSpPr>
        <p:spPr>
          <a:xfrm>
            <a:off x="6508853" y="3150455"/>
            <a:ext cx="22795" cy="23811"/>
          </a:xfrm>
          <a:custGeom>
            <a:rect b="b" l="l" r="r" t="t"/>
            <a:pathLst>
              <a:path extrusionOk="0" h="1555" w="1580">
                <a:moveTo>
                  <a:pt x="853" y="1"/>
                </a:moveTo>
                <a:cubicBezTo>
                  <a:pt x="427" y="1"/>
                  <a:pt x="1" y="302"/>
                  <a:pt x="1" y="828"/>
                </a:cubicBezTo>
                <a:cubicBezTo>
                  <a:pt x="1" y="1254"/>
                  <a:pt x="427" y="1555"/>
                  <a:pt x="853" y="1555"/>
                </a:cubicBezTo>
                <a:cubicBezTo>
                  <a:pt x="1254" y="1555"/>
                  <a:pt x="1580" y="1254"/>
                  <a:pt x="1580" y="828"/>
                </a:cubicBezTo>
                <a:cubicBezTo>
                  <a:pt x="1580" y="302"/>
                  <a:pt x="1254" y="1"/>
                  <a:pt x="8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61"/>
          <p:cNvSpPr/>
          <p:nvPr/>
        </p:nvSpPr>
        <p:spPr>
          <a:xfrm>
            <a:off x="6507411" y="3148923"/>
            <a:ext cx="27138" cy="28803"/>
          </a:xfrm>
          <a:custGeom>
            <a:rect b="b" l="l" r="r" t="t"/>
            <a:pathLst>
              <a:path extrusionOk="0" h="1881" w="1881">
                <a:moveTo>
                  <a:pt x="953" y="301"/>
                </a:moveTo>
                <a:cubicBezTo>
                  <a:pt x="1254" y="301"/>
                  <a:pt x="1580" y="527"/>
                  <a:pt x="1580" y="928"/>
                </a:cubicBezTo>
                <a:cubicBezTo>
                  <a:pt x="1580" y="1254"/>
                  <a:pt x="1254" y="1555"/>
                  <a:pt x="953" y="1555"/>
                </a:cubicBezTo>
                <a:cubicBezTo>
                  <a:pt x="627" y="1555"/>
                  <a:pt x="326" y="1254"/>
                  <a:pt x="326" y="928"/>
                </a:cubicBezTo>
                <a:cubicBezTo>
                  <a:pt x="326" y="527"/>
                  <a:pt x="627" y="301"/>
                  <a:pt x="953" y="301"/>
                </a:cubicBezTo>
                <a:close/>
                <a:moveTo>
                  <a:pt x="953" y="1"/>
                </a:moveTo>
                <a:cubicBezTo>
                  <a:pt x="427" y="1"/>
                  <a:pt x="1" y="402"/>
                  <a:pt x="1" y="928"/>
                </a:cubicBezTo>
                <a:cubicBezTo>
                  <a:pt x="1" y="1454"/>
                  <a:pt x="427" y="1880"/>
                  <a:pt x="953" y="1880"/>
                </a:cubicBezTo>
                <a:cubicBezTo>
                  <a:pt x="1479" y="1880"/>
                  <a:pt x="1880" y="1454"/>
                  <a:pt x="1880" y="928"/>
                </a:cubicBezTo>
                <a:cubicBezTo>
                  <a:pt x="1880" y="402"/>
                  <a:pt x="1479" y="1"/>
                  <a:pt x="9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61"/>
          <p:cNvSpPr/>
          <p:nvPr/>
        </p:nvSpPr>
        <p:spPr>
          <a:xfrm>
            <a:off x="6551167" y="3150455"/>
            <a:ext cx="22795" cy="23811"/>
          </a:xfrm>
          <a:custGeom>
            <a:rect b="b" l="l" r="r" t="t"/>
            <a:pathLst>
              <a:path extrusionOk="0" h="1555" w="1580">
                <a:moveTo>
                  <a:pt x="827" y="1"/>
                </a:moveTo>
                <a:cubicBezTo>
                  <a:pt x="426" y="1"/>
                  <a:pt x="0" y="302"/>
                  <a:pt x="0" y="828"/>
                </a:cubicBezTo>
                <a:cubicBezTo>
                  <a:pt x="0" y="1254"/>
                  <a:pt x="426" y="1555"/>
                  <a:pt x="827" y="1555"/>
                </a:cubicBezTo>
                <a:cubicBezTo>
                  <a:pt x="1253" y="1555"/>
                  <a:pt x="1579" y="1254"/>
                  <a:pt x="1579" y="828"/>
                </a:cubicBezTo>
                <a:cubicBezTo>
                  <a:pt x="1579" y="302"/>
                  <a:pt x="1253" y="1"/>
                  <a:pt x="8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61"/>
          <p:cNvSpPr/>
          <p:nvPr/>
        </p:nvSpPr>
        <p:spPr>
          <a:xfrm>
            <a:off x="6549725" y="3148923"/>
            <a:ext cx="27124" cy="28803"/>
          </a:xfrm>
          <a:custGeom>
            <a:rect b="b" l="l" r="r" t="t"/>
            <a:pathLst>
              <a:path extrusionOk="0" h="1881" w="1880">
                <a:moveTo>
                  <a:pt x="927" y="301"/>
                </a:moveTo>
                <a:cubicBezTo>
                  <a:pt x="1253" y="301"/>
                  <a:pt x="1554" y="527"/>
                  <a:pt x="1554" y="928"/>
                </a:cubicBezTo>
                <a:cubicBezTo>
                  <a:pt x="1554" y="1254"/>
                  <a:pt x="1253" y="1555"/>
                  <a:pt x="927" y="1555"/>
                </a:cubicBezTo>
                <a:cubicBezTo>
                  <a:pt x="627" y="1555"/>
                  <a:pt x="301" y="1254"/>
                  <a:pt x="301" y="928"/>
                </a:cubicBezTo>
                <a:cubicBezTo>
                  <a:pt x="301" y="527"/>
                  <a:pt x="627" y="301"/>
                  <a:pt x="927" y="301"/>
                </a:cubicBezTo>
                <a:close/>
                <a:moveTo>
                  <a:pt x="927" y="1"/>
                </a:moveTo>
                <a:cubicBezTo>
                  <a:pt x="426" y="1"/>
                  <a:pt x="0" y="402"/>
                  <a:pt x="0" y="928"/>
                </a:cubicBezTo>
                <a:cubicBezTo>
                  <a:pt x="0" y="1454"/>
                  <a:pt x="426" y="1880"/>
                  <a:pt x="927" y="1880"/>
                </a:cubicBezTo>
                <a:cubicBezTo>
                  <a:pt x="1454" y="1880"/>
                  <a:pt x="1880" y="1454"/>
                  <a:pt x="1880" y="928"/>
                </a:cubicBezTo>
                <a:cubicBezTo>
                  <a:pt x="1880" y="402"/>
                  <a:pt x="1454" y="1"/>
                  <a:pt x="9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1"/>
          <p:cNvSpPr/>
          <p:nvPr/>
        </p:nvSpPr>
        <p:spPr>
          <a:xfrm>
            <a:off x="6593467" y="3150455"/>
            <a:ext cx="23878" cy="23811"/>
          </a:xfrm>
          <a:custGeom>
            <a:rect b="b" l="l" r="r" t="t"/>
            <a:pathLst>
              <a:path extrusionOk="0" h="1555" w="1655">
                <a:moveTo>
                  <a:pt x="828" y="1"/>
                </a:moveTo>
                <a:cubicBezTo>
                  <a:pt x="402" y="1"/>
                  <a:pt x="1" y="302"/>
                  <a:pt x="1" y="828"/>
                </a:cubicBezTo>
                <a:cubicBezTo>
                  <a:pt x="1" y="1254"/>
                  <a:pt x="402" y="1555"/>
                  <a:pt x="828" y="1555"/>
                </a:cubicBezTo>
                <a:cubicBezTo>
                  <a:pt x="1254" y="1555"/>
                  <a:pt x="1655" y="1254"/>
                  <a:pt x="1655" y="828"/>
                </a:cubicBezTo>
                <a:cubicBezTo>
                  <a:pt x="1655" y="302"/>
                  <a:pt x="1254" y="1"/>
                  <a:pt x="8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1"/>
          <p:cNvSpPr/>
          <p:nvPr/>
        </p:nvSpPr>
        <p:spPr>
          <a:xfrm>
            <a:off x="6592024" y="3148923"/>
            <a:ext cx="27138" cy="28803"/>
          </a:xfrm>
          <a:custGeom>
            <a:rect b="b" l="l" r="r" t="t"/>
            <a:pathLst>
              <a:path extrusionOk="0" h="1881" w="1881">
                <a:moveTo>
                  <a:pt x="928" y="301"/>
                </a:moveTo>
                <a:cubicBezTo>
                  <a:pt x="1254" y="301"/>
                  <a:pt x="1554" y="527"/>
                  <a:pt x="1554" y="928"/>
                </a:cubicBezTo>
                <a:cubicBezTo>
                  <a:pt x="1554" y="1254"/>
                  <a:pt x="1254" y="1555"/>
                  <a:pt x="928" y="1555"/>
                </a:cubicBezTo>
                <a:cubicBezTo>
                  <a:pt x="627" y="1555"/>
                  <a:pt x="301" y="1254"/>
                  <a:pt x="301" y="928"/>
                </a:cubicBezTo>
                <a:cubicBezTo>
                  <a:pt x="301" y="527"/>
                  <a:pt x="627" y="301"/>
                  <a:pt x="928" y="301"/>
                </a:cubicBezTo>
                <a:close/>
                <a:moveTo>
                  <a:pt x="928" y="1"/>
                </a:moveTo>
                <a:cubicBezTo>
                  <a:pt x="401" y="1"/>
                  <a:pt x="0" y="402"/>
                  <a:pt x="0" y="928"/>
                </a:cubicBezTo>
                <a:cubicBezTo>
                  <a:pt x="0" y="1454"/>
                  <a:pt x="401" y="1880"/>
                  <a:pt x="928" y="1880"/>
                </a:cubicBezTo>
                <a:cubicBezTo>
                  <a:pt x="1454" y="1880"/>
                  <a:pt x="1880" y="1454"/>
                  <a:pt x="1880" y="928"/>
                </a:cubicBezTo>
                <a:cubicBezTo>
                  <a:pt x="1880" y="402"/>
                  <a:pt x="1454" y="1"/>
                  <a:pt x="92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61"/>
          <p:cNvSpPr/>
          <p:nvPr/>
        </p:nvSpPr>
        <p:spPr>
          <a:xfrm>
            <a:off x="6355193" y="2821241"/>
            <a:ext cx="529028" cy="322711"/>
          </a:xfrm>
          <a:custGeom>
            <a:rect b="b" l="l" r="r" t="t"/>
            <a:pathLst>
              <a:path extrusionOk="0" h="21075" w="36668">
                <a:moveTo>
                  <a:pt x="30473" y="0"/>
                </a:moveTo>
                <a:cubicBezTo>
                  <a:pt x="27920" y="0"/>
                  <a:pt x="23583" y="379"/>
                  <a:pt x="16416" y="1877"/>
                </a:cubicBezTo>
                <a:cubicBezTo>
                  <a:pt x="2005" y="4784"/>
                  <a:pt x="0" y="7391"/>
                  <a:pt x="0" y="7391"/>
                </a:cubicBezTo>
                <a:lnTo>
                  <a:pt x="2832" y="21075"/>
                </a:lnTo>
                <a:cubicBezTo>
                  <a:pt x="2832" y="21075"/>
                  <a:pt x="4812" y="18468"/>
                  <a:pt x="19324" y="15436"/>
                </a:cubicBezTo>
                <a:cubicBezTo>
                  <a:pt x="26162" y="13997"/>
                  <a:pt x="30416" y="13619"/>
                  <a:pt x="32998" y="13619"/>
                </a:cubicBezTo>
                <a:cubicBezTo>
                  <a:pt x="35857" y="13619"/>
                  <a:pt x="36667" y="14082"/>
                  <a:pt x="36667" y="14082"/>
                </a:cubicBezTo>
                <a:lnTo>
                  <a:pt x="33835" y="398"/>
                </a:lnTo>
                <a:cubicBezTo>
                  <a:pt x="33835" y="398"/>
                  <a:pt x="33090" y="0"/>
                  <a:pt x="30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1"/>
          <p:cNvSpPr/>
          <p:nvPr/>
        </p:nvSpPr>
        <p:spPr>
          <a:xfrm>
            <a:off x="6350851" y="2817735"/>
            <a:ext cx="536256" cy="330306"/>
          </a:xfrm>
          <a:custGeom>
            <a:rect b="b" l="l" r="r" t="t"/>
            <a:pathLst>
              <a:path extrusionOk="0" h="21571" w="37169">
                <a:moveTo>
                  <a:pt x="30602" y="427"/>
                </a:moveTo>
                <a:cubicBezTo>
                  <a:pt x="31956" y="427"/>
                  <a:pt x="32783" y="527"/>
                  <a:pt x="33309" y="627"/>
                </a:cubicBezTo>
                <a:cubicBezTo>
                  <a:pt x="33635" y="727"/>
                  <a:pt x="33735" y="727"/>
                  <a:pt x="33835" y="727"/>
                </a:cubicBezTo>
                <a:lnTo>
                  <a:pt x="33936" y="853"/>
                </a:lnTo>
                <a:lnTo>
                  <a:pt x="33961" y="853"/>
                </a:lnTo>
                <a:lnTo>
                  <a:pt x="36675" y="13964"/>
                </a:lnTo>
                <a:lnTo>
                  <a:pt x="36675" y="13964"/>
                </a:lnTo>
                <a:cubicBezTo>
                  <a:pt x="36209" y="13809"/>
                  <a:pt x="35257" y="13585"/>
                  <a:pt x="33409" y="13585"/>
                </a:cubicBezTo>
                <a:cubicBezTo>
                  <a:pt x="30803" y="13585"/>
                  <a:pt x="26517" y="14011"/>
                  <a:pt x="19524" y="15464"/>
                </a:cubicBezTo>
                <a:cubicBezTo>
                  <a:pt x="12331" y="16918"/>
                  <a:pt x="8146" y="18397"/>
                  <a:pt x="5840" y="19424"/>
                </a:cubicBezTo>
                <a:cubicBezTo>
                  <a:pt x="4399" y="20089"/>
                  <a:pt x="3619" y="20584"/>
                  <a:pt x="3239" y="20858"/>
                </a:cubicBezTo>
                <a:lnTo>
                  <a:pt x="3239" y="20858"/>
                </a:lnTo>
                <a:lnTo>
                  <a:pt x="466" y="7805"/>
                </a:lnTo>
                <a:lnTo>
                  <a:pt x="466" y="7805"/>
                </a:lnTo>
                <a:cubicBezTo>
                  <a:pt x="820" y="7448"/>
                  <a:pt x="3596" y="4955"/>
                  <a:pt x="16818" y="2306"/>
                </a:cubicBezTo>
                <a:cubicBezTo>
                  <a:pt x="23810" y="853"/>
                  <a:pt x="28096" y="427"/>
                  <a:pt x="30602" y="427"/>
                </a:cubicBezTo>
                <a:close/>
                <a:moveTo>
                  <a:pt x="30602" y="1"/>
                </a:moveTo>
                <a:cubicBezTo>
                  <a:pt x="27996" y="1"/>
                  <a:pt x="23710" y="427"/>
                  <a:pt x="16717" y="1880"/>
                </a:cubicBezTo>
                <a:cubicBezTo>
                  <a:pt x="9499" y="3359"/>
                  <a:pt x="5314" y="4712"/>
                  <a:pt x="3033" y="5740"/>
                </a:cubicBezTo>
                <a:cubicBezTo>
                  <a:pt x="627" y="6793"/>
                  <a:pt x="101" y="7519"/>
                  <a:pt x="101" y="7519"/>
                </a:cubicBezTo>
                <a:cubicBezTo>
                  <a:pt x="101" y="7620"/>
                  <a:pt x="0" y="7620"/>
                  <a:pt x="101" y="7745"/>
                </a:cubicBezTo>
                <a:lnTo>
                  <a:pt x="2933" y="21404"/>
                </a:lnTo>
                <a:cubicBezTo>
                  <a:pt x="2933" y="21494"/>
                  <a:pt x="2984" y="21570"/>
                  <a:pt x="3050" y="21570"/>
                </a:cubicBezTo>
                <a:cubicBezTo>
                  <a:pt x="3076" y="21570"/>
                  <a:pt x="3105" y="21558"/>
                  <a:pt x="3133" y="21529"/>
                </a:cubicBezTo>
                <a:cubicBezTo>
                  <a:pt x="3232" y="21529"/>
                  <a:pt x="3331" y="21408"/>
                  <a:pt x="3334" y="21309"/>
                </a:cubicBezTo>
                <a:lnTo>
                  <a:pt x="3334" y="21309"/>
                </a:lnTo>
                <a:cubicBezTo>
                  <a:pt x="3891" y="20814"/>
                  <a:pt x="6997" y="18515"/>
                  <a:pt x="19625" y="15890"/>
                </a:cubicBezTo>
                <a:cubicBezTo>
                  <a:pt x="26617" y="14412"/>
                  <a:pt x="30903" y="14011"/>
                  <a:pt x="33409" y="14011"/>
                </a:cubicBezTo>
                <a:cubicBezTo>
                  <a:pt x="34763" y="14011"/>
                  <a:pt x="35615" y="14111"/>
                  <a:pt x="36141" y="14211"/>
                </a:cubicBezTo>
                <a:cubicBezTo>
                  <a:pt x="36442" y="14311"/>
                  <a:pt x="36642" y="14311"/>
                  <a:pt x="36768" y="14412"/>
                </a:cubicBezTo>
                <a:cubicBezTo>
                  <a:pt x="36768" y="14482"/>
                  <a:pt x="36817" y="14564"/>
                  <a:pt x="36881" y="14564"/>
                </a:cubicBezTo>
                <a:cubicBezTo>
                  <a:pt x="36908" y="14564"/>
                  <a:pt x="36938" y="14549"/>
                  <a:pt x="36968" y="14512"/>
                </a:cubicBezTo>
                <a:cubicBezTo>
                  <a:pt x="37068" y="14512"/>
                  <a:pt x="37169" y="14412"/>
                  <a:pt x="37169" y="14311"/>
                </a:cubicBezTo>
                <a:cubicBezTo>
                  <a:pt x="37169" y="14311"/>
                  <a:pt x="37169" y="14220"/>
                  <a:pt x="37138" y="14160"/>
                </a:cubicBezTo>
                <a:lnTo>
                  <a:pt x="37138" y="14160"/>
                </a:lnTo>
                <a:lnTo>
                  <a:pt x="34362" y="627"/>
                </a:lnTo>
                <a:cubicBezTo>
                  <a:pt x="34362" y="527"/>
                  <a:pt x="34261" y="527"/>
                  <a:pt x="34261" y="427"/>
                </a:cubicBezTo>
                <a:cubicBezTo>
                  <a:pt x="34136" y="427"/>
                  <a:pt x="33309" y="1"/>
                  <a:pt x="30602" y="1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1"/>
          <p:cNvSpPr/>
          <p:nvPr/>
        </p:nvSpPr>
        <p:spPr>
          <a:xfrm>
            <a:off x="6974566" y="2742521"/>
            <a:ext cx="6161" cy="208020"/>
          </a:xfrm>
          <a:custGeom>
            <a:rect b="b" l="l" r="r" t="t"/>
            <a:pathLst>
              <a:path extrusionOk="0" h="13585" w="427">
                <a:moveTo>
                  <a:pt x="201" y="0"/>
                </a:moveTo>
                <a:cubicBezTo>
                  <a:pt x="101" y="0"/>
                  <a:pt x="1" y="126"/>
                  <a:pt x="1" y="226"/>
                </a:cubicBezTo>
                <a:lnTo>
                  <a:pt x="1" y="13384"/>
                </a:lnTo>
                <a:cubicBezTo>
                  <a:pt x="1" y="13484"/>
                  <a:pt x="101" y="13584"/>
                  <a:pt x="201" y="13584"/>
                </a:cubicBezTo>
                <a:cubicBezTo>
                  <a:pt x="302" y="13584"/>
                  <a:pt x="427" y="13484"/>
                  <a:pt x="427" y="13384"/>
                </a:cubicBezTo>
                <a:lnTo>
                  <a:pt x="427" y="226"/>
                </a:lnTo>
                <a:cubicBezTo>
                  <a:pt x="427" y="126"/>
                  <a:pt x="302" y="0"/>
                  <a:pt x="2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1"/>
          <p:cNvSpPr/>
          <p:nvPr/>
        </p:nvSpPr>
        <p:spPr>
          <a:xfrm>
            <a:off x="6966977" y="2889886"/>
            <a:ext cx="20992" cy="22264"/>
          </a:xfrm>
          <a:custGeom>
            <a:rect b="b" l="l" r="r" t="t"/>
            <a:pathLst>
              <a:path extrusionOk="0" h="1454" w="1455">
                <a:moveTo>
                  <a:pt x="727" y="0"/>
                </a:moveTo>
                <a:cubicBezTo>
                  <a:pt x="326" y="0"/>
                  <a:pt x="0" y="301"/>
                  <a:pt x="0" y="727"/>
                </a:cubicBezTo>
                <a:cubicBezTo>
                  <a:pt x="0" y="1153"/>
                  <a:pt x="326" y="1454"/>
                  <a:pt x="727" y="1454"/>
                </a:cubicBezTo>
                <a:cubicBezTo>
                  <a:pt x="1153" y="1454"/>
                  <a:pt x="1454" y="1153"/>
                  <a:pt x="1454" y="727"/>
                </a:cubicBezTo>
                <a:cubicBezTo>
                  <a:pt x="1454" y="301"/>
                  <a:pt x="1153" y="0"/>
                  <a:pt x="72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1"/>
          <p:cNvSpPr/>
          <p:nvPr/>
        </p:nvSpPr>
        <p:spPr>
          <a:xfrm>
            <a:off x="6951786" y="2947445"/>
            <a:ext cx="52819" cy="116681"/>
          </a:xfrm>
          <a:custGeom>
            <a:rect b="b" l="l" r="r" t="t"/>
            <a:pathLst>
              <a:path extrusionOk="0" h="7620" w="3661">
                <a:moveTo>
                  <a:pt x="1053" y="1"/>
                </a:moveTo>
                <a:cubicBezTo>
                  <a:pt x="753" y="1"/>
                  <a:pt x="427" y="301"/>
                  <a:pt x="427" y="627"/>
                </a:cubicBezTo>
                <a:lnTo>
                  <a:pt x="1" y="7620"/>
                </a:lnTo>
                <a:lnTo>
                  <a:pt x="3660" y="7620"/>
                </a:lnTo>
                <a:lnTo>
                  <a:pt x="3259" y="627"/>
                </a:lnTo>
                <a:cubicBezTo>
                  <a:pt x="3259" y="301"/>
                  <a:pt x="2933" y="1"/>
                  <a:pt x="26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61"/>
          <p:cNvSpPr/>
          <p:nvPr/>
        </p:nvSpPr>
        <p:spPr>
          <a:xfrm>
            <a:off x="7274312" y="2953585"/>
            <a:ext cx="1096735" cy="810935"/>
          </a:xfrm>
          <a:custGeom>
            <a:rect b="b" l="l" r="r" t="t"/>
            <a:pathLst>
              <a:path extrusionOk="0" h="52959" w="76017">
                <a:moveTo>
                  <a:pt x="1" y="1"/>
                </a:moveTo>
                <a:lnTo>
                  <a:pt x="1" y="52958"/>
                </a:lnTo>
                <a:lnTo>
                  <a:pt x="76016" y="52958"/>
                </a:lnTo>
                <a:lnTo>
                  <a:pt x="760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1"/>
          <p:cNvSpPr/>
          <p:nvPr/>
        </p:nvSpPr>
        <p:spPr>
          <a:xfrm>
            <a:off x="7272869" y="2952054"/>
            <a:ext cx="1099981" cy="815528"/>
          </a:xfrm>
          <a:custGeom>
            <a:rect b="b" l="l" r="r" t="t"/>
            <a:pathLst>
              <a:path extrusionOk="0" h="53259" w="76242">
                <a:moveTo>
                  <a:pt x="75916" y="326"/>
                </a:moveTo>
                <a:lnTo>
                  <a:pt x="75916" y="52958"/>
                </a:lnTo>
                <a:lnTo>
                  <a:pt x="301" y="52958"/>
                </a:lnTo>
                <a:lnTo>
                  <a:pt x="301" y="326"/>
                </a:lnTo>
                <a:close/>
                <a:moveTo>
                  <a:pt x="1" y="0"/>
                </a:moveTo>
                <a:lnTo>
                  <a:pt x="1" y="101"/>
                </a:lnTo>
                <a:lnTo>
                  <a:pt x="1" y="53058"/>
                </a:lnTo>
                <a:lnTo>
                  <a:pt x="1" y="53259"/>
                </a:lnTo>
                <a:lnTo>
                  <a:pt x="76242" y="53259"/>
                </a:lnTo>
                <a:lnTo>
                  <a:pt x="76242" y="53058"/>
                </a:lnTo>
                <a:lnTo>
                  <a:pt x="76242" y="101"/>
                </a:lnTo>
                <a:lnTo>
                  <a:pt x="76242" y="0"/>
                </a:ln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1"/>
          <p:cNvSpPr/>
          <p:nvPr/>
        </p:nvSpPr>
        <p:spPr>
          <a:xfrm>
            <a:off x="7306137" y="2988895"/>
            <a:ext cx="1033442" cy="741845"/>
          </a:xfrm>
          <a:custGeom>
            <a:rect b="b" l="l" r="r" t="t"/>
            <a:pathLst>
              <a:path extrusionOk="0" h="48447" w="71630">
                <a:moveTo>
                  <a:pt x="5213" y="1"/>
                </a:moveTo>
                <a:cubicBezTo>
                  <a:pt x="5213" y="2833"/>
                  <a:pt x="2908" y="5214"/>
                  <a:pt x="0" y="5214"/>
                </a:cubicBezTo>
                <a:lnTo>
                  <a:pt x="0" y="43234"/>
                </a:lnTo>
                <a:cubicBezTo>
                  <a:pt x="2908" y="43234"/>
                  <a:pt x="5213" y="45640"/>
                  <a:pt x="5213" y="48447"/>
                </a:cubicBezTo>
                <a:lnTo>
                  <a:pt x="66417" y="48447"/>
                </a:lnTo>
                <a:cubicBezTo>
                  <a:pt x="66417" y="45640"/>
                  <a:pt x="68697" y="43234"/>
                  <a:pt x="71630" y="43234"/>
                </a:cubicBezTo>
                <a:lnTo>
                  <a:pt x="71630" y="5214"/>
                </a:lnTo>
                <a:cubicBezTo>
                  <a:pt x="68697" y="5214"/>
                  <a:pt x="66417" y="2833"/>
                  <a:pt x="6641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61"/>
          <p:cNvSpPr/>
          <p:nvPr/>
        </p:nvSpPr>
        <p:spPr>
          <a:xfrm>
            <a:off x="7304334" y="2985833"/>
            <a:ext cx="1036702" cy="748368"/>
          </a:xfrm>
          <a:custGeom>
            <a:rect b="b" l="l" r="r" t="t"/>
            <a:pathLst>
              <a:path extrusionOk="0" h="48873" w="71856">
                <a:moveTo>
                  <a:pt x="66317" y="301"/>
                </a:moveTo>
                <a:cubicBezTo>
                  <a:pt x="66370" y="3123"/>
                  <a:pt x="68651" y="5433"/>
                  <a:pt x="71554" y="5535"/>
                </a:cubicBezTo>
                <a:lnTo>
                  <a:pt x="71554" y="5535"/>
                </a:lnTo>
                <a:lnTo>
                  <a:pt x="71554" y="43337"/>
                </a:lnTo>
                <a:lnTo>
                  <a:pt x="71554" y="43337"/>
                </a:lnTo>
                <a:cubicBezTo>
                  <a:pt x="68651" y="43439"/>
                  <a:pt x="66371" y="45749"/>
                  <a:pt x="66317" y="48547"/>
                </a:cubicBezTo>
                <a:lnTo>
                  <a:pt x="5538" y="48547"/>
                </a:lnTo>
                <a:cubicBezTo>
                  <a:pt x="5485" y="45749"/>
                  <a:pt x="3205" y="43440"/>
                  <a:pt x="326" y="43337"/>
                </a:cubicBezTo>
                <a:lnTo>
                  <a:pt x="326" y="43337"/>
                </a:lnTo>
                <a:lnTo>
                  <a:pt x="326" y="5535"/>
                </a:lnTo>
                <a:lnTo>
                  <a:pt x="326" y="5535"/>
                </a:lnTo>
                <a:cubicBezTo>
                  <a:pt x="3205" y="5432"/>
                  <a:pt x="5485" y="3122"/>
                  <a:pt x="5538" y="301"/>
                </a:cubicBezTo>
                <a:close/>
                <a:moveTo>
                  <a:pt x="5338" y="0"/>
                </a:moveTo>
                <a:lnTo>
                  <a:pt x="5238" y="100"/>
                </a:lnTo>
                <a:lnTo>
                  <a:pt x="5238" y="201"/>
                </a:lnTo>
                <a:cubicBezTo>
                  <a:pt x="5238" y="1554"/>
                  <a:pt x="4612" y="2807"/>
                  <a:pt x="3759" y="3759"/>
                </a:cubicBezTo>
                <a:cubicBezTo>
                  <a:pt x="2832" y="4687"/>
                  <a:pt x="1579" y="5213"/>
                  <a:pt x="125" y="5213"/>
                </a:cubicBezTo>
                <a:lnTo>
                  <a:pt x="0" y="5313"/>
                </a:lnTo>
                <a:lnTo>
                  <a:pt x="0" y="5414"/>
                </a:lnTo>
                <a:lnTo>
                  <a:pt x="0" y="43434"/>
                </a:lnTo>
                <a:lnTo>
                  <a:pt x="0" y="43534"/>
                </a:lnTo>
                <a:lnTo>
                  <a:pt x="125" y="43634"/>
                </a:lnTo>
                <a:cubicBezTo>
                  <a:pt x="1579" y="43634"/>
                  <a:pt x="2832" y="44161"/>
                  <a:pt x="3759" y="45113"/>
                </a:cubicBezTo>
                <a:cubicBezTo>
                  <a:pt x="4612" y="46040"/>
                  <a:pt x="5238" y="47293"/>
                  <a:pt x="5238" y="48647"/>
                </a:cubicBezTo>
                <a:lnTo>
                  <a:pt x="5238" y="48772"/>
                </a:lnTo>
                <a:lnTo>
                  <a:pt x="5338" y="48872"/>
                </a:lnTo>
                <a:lnTo>
                  <a:pt x="66542" y="48872"/>
                </a:lnTo>
                <a:cubicBezTo>
                  <a:pt x="66542" y="48872"/>
                  <a:pt x="66642" y="48872"/>
                  <a:pt x="66642" y="48772"/>
                </a:cubicBezTo>
                <a:lnTo>
                  <a:pt x="66642" y="48647"/>
                </a:lnTo>
                <a:cubicBezTo>
                  <a:pt x="66642" y="47293"/>
                  <a:pt x="67269" y="46040"/>
                  <a:pt x="68096" y="45113"/>
                </a:cubicBezTo>
                <a:cubicBezTo>
                  <a:pt x="69048" y="44161"/>
                  <a:pt x="70301" y="43634"/>
                  <a:pt x="71755" y="43634"/>
                </a:cubicBezTo>
                <a:cubicBezTo>
                  <a:pt x="71755" y="43634"/>
                  <a:pt x="71855" y="43634"/>
                  <a:pt x="71855" y="43534"/>
                </a:cubicBezTo>
                <a:lnTo>
                  <a:pt x="71855" y="43434"/>
                </a:lnTo>
                <a:lnTo>
                  <a:pt x="71855" y="5414"/>
                </a:lnTo>
                <a:lnTo>
                  <a:pt x="71855" y="5313"/>
                </a:lnTo>
                <a:cubicBezTo>
                  <a:pt x="71855" y="5213"/>
                  <a:pt x="71755" y="5213"/>
                  <a:pt x="71755" y="5213"/>
                </a:cubicBezTo>
                <a:cubicBezTo>
                  <a:pt x="70301" y="5213"/>
                  <a:pt x="69048" y="4687"/>
                  <a:pt x="68096" y="3759"/>
                </a:cubicBezTo>
                <a:cubicBezTo>
                  <a:pt x="67269" y="2807"/>
                  <a:pt x="66642" y="1554"/>
                  <a:pt x="66642" y="201"/>
                </a:cubicBezTo>
                <a:lnTo>
                  <a:pt x="66642" y="100"/>
                </a:lnTo>
                <a:cubicBezTo>
                  <a:pt x="66642" y="0"/>
                  <a:pt x="66542" y="0"/>
                  <a:pt x="66542" y="0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1"/>
          <p:cNvSpPr/>
          <p:nvPr/>
        </p:nvSpPr>
        <p:spPr>
          <a:xfrm>
            <a:off x="7409910" y="3279797"/>
            <a:ext cx="825527" cy="25725"/>
          </a:xfrm>
          <a:custGeom>
            <a:rect b="b" l="l" r="r" t="t"/>
            <a:pathLst>
              <a:path extrusionOk="0" h="1680" w="57219">
                <a:moveTo>
                  <a:pt x="0" y="0"/>
                </a:moveTo>
                <a:lnTo>
                  <a:pt x="0" y="1679"/>
                </a:lnTo>
                <a:lnTo>
                  <a:pt x="57219" y="1679"/>
                </a:lnTo>
                <a:lnTo>
                  <a:pt x="572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61"/>
          <p:cNvSpPr/>
          <p:nvPr/>
        </p:nvSpPr>
        <p:spPr>
          <a:xfrm>
            <a:off x="7409910" y="3342348"/>
            <a:ext cx="825527" cy="27256"/>
          </a:xfrm>
          <a:custGeom>
            <a:rect b="b" l="l" r="r" t="t"/>
            <a:pathLst>
              <a:path extrusionOk="0" h="1780" w="57219">
                <a:moveTo>
                  <a:pt x="0" y="0"/>
                </a:moveTo>
                <a:lnTo>
                  <a:pt x="0" y="1780"/>
                </a:lnTo>
                <a:lnTo>
                  <a:pt x="57219" y="1780"/>
                </a:lnTo>
                <a:lnTo>
                  <a:pt x="572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61"/>
          <p:cNvSpPr/>
          <p:nvPr/>
        </p:nvSpPr>
        <p:spPr>
          <a:xfrm>
            <a:off x="7409910" y="3406430"/>
            <a:ext cx="825527" cy="25342"/>
          </a:xfrm>
          <a:custGeom>
            <a:rect b="b" l="l" r="r" t="t"/>
            <a:pathLst>
              <a:path extrusionOk="0" h="1655" w="57219">
                <a:moveTo>
                  <a:pt x="0" y="1"/>
                </a:moveTo>
                <a:lnTo>
                  <a:pt x="0" y="1655"/>
                </a:lnTo>
                <a:lnTo>
                  <a:pt x="57219" y="1655"/>
                </a:lnTo>
                <a:lnTo>
                  <a:pt x="5721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61"/>
          <p:cNvSpPr/>
          <p:nvPr/>
        </p:nvSpPr>
        <p:spPr>
          <a:xfrm>
            <a:off x="7471743" y="3619040"/>
            <a:ext cx="209372" cy="11147"/>
          </a:xfrm>
          <a:custGeom>
            <a:rect b="b" l="l" r="r" t="t"/>
            <a:pathLst>
              <a:path extrusionOk="0" h="728" w="14512">
                <a:moveTo>
                  <a:pt x="0" y="1"/>
                </a:moveTo>
                <a:lnTo>
                  <a:pt x="0" y="727"/>
                </a:lnTo>
                <a:lnTo>
                  <a:pt x="14512" y="727"/>
                </a:lnTo>
                <a:lnTo>
                  <a:pt x="145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1"/>
          <p:cNvSpPr/>
          <p:nvPr/>
        </p:nvSpPr>
        <p:spPr>
          <a:xfrm>
            <a:off x="7274312" y="2633911"/>
            <a:ext cx="177920" cy="188834"/>
          </a:xfrm>
          <a:custGeom>
            <a:rect b="b" l="l" r="r" t="t"/>
            <a:pathLst>
              <a:path extrusionOk="0" h="12332" w="12332">
                <a:moveTo>
                  <a:pt x="6166" y="0"/>
                </a:moveTo>
                <a:cubicBezTo>
                  <a:pt x="2833" y="0"/>
                  <a:pt x="1" y="2707"/>
                  <a:pt x="1" y="6166"/>
                </a:cubicBezTo>
                <a:cubicBezTo>
                  <a:pt x="1" y="9599"/>
                  <a:pt x="2833" y="12331"/>
                  <a:pt x="6166" y="12331"/>
                </a:cubicBezTo>
                <a:cubicBezTo>
                  <a:pt x="9600" y="12331"/>
                  <a:pt x="12332" y="9599"/>
                  <a:pt x="12332" y="6166"/>
                </a:cubicBezTo>
                <a:cubicBezTo>
                  <a:pt x="12332" y="2707"/>
                  <a:pt x="9600" y="0"/>
                  <a:pt x="61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1"/>
          <p:cNvSpPr/>
          <p:nvPr/>
        </p:nvSpPr>
        <p:spPr>
          <a:xfrm>
            <a:off x="7272869" y="2632380"/>
            <a:ext cx="182263" cy="193428"/>
          </a:xfrm>
          <a:custGeom>
            <a:rect b="b" l="l" r="r" t="t"/>
            <a:pathLst>
              <a:path extrusionOk="0" h="12632" w="12633">
                <a:moveTo>
                  <a:pt x="6266" y="301"/>
                </a:moveTo>
                <a:cubicBezTo>
                  <a:pt x="7946" y="301"/>
                  <a:pt x="9399" y="927"/>
                  <a:pt x="10552" y="1980"/>
                </a:cubicBezTo>
                <a:cubicBezTo>
                  <a:pt x="11580" y="3133"/>
                  <a:pt x="12332" y="4587"/>
                  <a:pt x="12332" y="6266"/>
                </a:cubicBezTo>
                <a:cubicBezTo>
                  <a:pt x="12332" y="7945"/>
                  <a:pt x="11580" y="9399"/>
                  <a:pt x="10552" y="10552"/>
                </a:cubicBezTo>
                <a:cubicBezTo>
                  <a:pt x="9399" y="11579"/>
                  <a:pt x="7946" y="12331"/>
                  <a:pt x="6266" y="12331"/>
                </a:cubicBezTo>
                <a:cubicBezTo>
                  <a:pt x="4587" y="12331"/>
                  <a:pt x="3133" y="11579"/>
                  <a:pt x="1981" y="10552"/>
                </a:cubicBezTo>
                <a:cubicBezTo>
                  <a:pt x="928" y="9399"/>
                  <a:pt x="301" y="7945"/>
                  <a:pt x="301" y="6266"/>
                </a:cubicBezTo>
                <a:cubicBezTo>
                  <a:pt x="301" y="4587"/>
                  <a:pt x="928" y="3133"/>
                  <a:pt x="1981" y="1980"/>
                </a:cubicBezTo>
                <a:cubicBezTo>
                  <a:pt x="3133" y="927"/>
                  <a:pt x="4587" y="301"/>
                  <a:pt x="6266" y="301"/>
                </a:cubicBezTo>
                <a:close/>
                <a:moveTo>
                  <a:pt x="6266" y="0"/>
                </a:moveTo>
                <a:cubicBezTo>
                  <a:pt x="2808" y="0"/>
                  <a:pt x="1" y="2807"/>
                  <a:pt x="1" y="6266"/>
                </a:cubicBezTo>
                <a:cubicBezTo>
                  <a:pt x="1" y="9825"/>
                  <a:pt x="2808" y="12632"/>
                  <a:pt x="6266" y="12632"/>
                </a:cubicBezTo>
                <a:cubicBezTo>
                  <a:pt x="9825" y="12632"/>
                  <a:pt x="12632" y="9825"/>
                  <a:pt x="12632" y="6266"/>
                </a:cubicBezTo>
                <a:cubicBezTo>
                  <a:pt x="12632" y="2807"/>
                  <a:pt x="9825" y="0"/>
                  <a:pt x="6266" y="0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1"/>
          <p:cNvSpPr/>
          <p:nvPr/>
        </p:nvSpPr>
        <p:spPr>
          <a:xfrm>
            <a:off x="7302877" y="2678669"/>
            <a:ext cx="114641" cy="99164"/>
          </a:xfrm>
          <a:custGeom>
            <a:rect b="b" l="l" r="r" t="t"/>
            <a:pathLst>
              <a:path extrusionOk="0" h="6476" w="7946">
                <a:moveTo>
                  <a:pt x="7317" y="1"/>
                </a:moveTo>
                <a:cubicBezTo>
                  <a:pt x="7127" y="1"/>
                  <a:pt x="6917" y="86"/>
                  <a:pt x="6793" y="210"/>
                </a:cubicBezTo>
                <a:lnTo>
                  <a:pt x="3134" y="5022"/>
                </a:lnTo>
                <a:lnTo>
                  <a:pt x="1154" y="2290"/>
                </a:lnTo>
                <a:cubicBezTo>
                  <a:pt x="1043" y="2125"/>
                  <a:pt x="895" y="2050"/>
                  <a:pt x="734" y="2050"/>
                </a:cubicBezTo>
                <a:cubicBezTo>
                  <a:pt x="602" y="2050"/>
                  <a:pt x="462" y="2100"/>
                  <a:pt x="327" y="2190"/>
                </a:cubicBezTo>
                <a:cubicBezTo>
                  <a:pt x="101" y="2416"/>
                  <a:pt x="1" y="2717"/>
                  <a:pt x="226" y="2917"/>
                </a:cubicBezTo>
                <a:lnTo>
                  <a:pt x="2733" y="6275"/>
                </a:lnTo>
                <a:cubicBezTo>
                  <a:pt x="2833" y="6376"/>
                  <a:pt x="2933" y="6476"/>
                  <a:pt x="3134" y="6476"/>
                </a:cubicBezTo>
                <a:cubicBezTo>
                  <a:pt x="3359" y="6476"/>
                  <a:pt x="3459" y="6376"/>
                  <a:pt x="3660" y="6275"/>
                </a:cubicBezTo>
                <a:lnTo>
                  <a:pt x="7745" y="937"/>
                </a:lnTo>
                <a:cubicBezTo>
                  <a:pt x="7946" y="636"/>
                  <a:pt x="7845" y="311"/>
                  <a:pt x="7620" y="110"/>
                </a:cubicBezTo>
                <a:cubicBezTo>
                  <a:pt x="7543" y="33"/>
                  <a:pt x="7434" y="1"/>
                  <a:pt x="731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1"/>
          <p:cNvSpPr/>
          <p:nvPr/>
        </p:nvSpPr>
        <p:spPr>
          <a:xfrm>
            <a:off x="7301434" y="2675361"/>
            <a:ext cx="117526" cy="105549"/>
          </a:xfrm>
          <a:custGeom>
            <a:rect b="b" l="l" r="r" t="t"/>
            <a:pathLst>
              <a:path extrusionOk="0" h="6893" w="8146">
                <a:moveTo>
                  <a:pt x="7419" y="326"/>
                </a:moveTo>
                <a:cubicBezTo>
                  <a:pt x="7519" y="326"/>
                  <a:pt x="7519" y="426"/>
                  <a:pt x="7620" y="426"/>
                </a:cubicBezTo>
                <a:cubicBezTo>
                  <a:pt x="7720" y="527"/>
                  <a:pt x="7845" y="627"/>
                  <a:pt x="7845" y="752"/>
                </a:cubicBezTo>
                <a:cubicBezTo>
                  <a:pt x="7845" y="852"/>
                  <a:pt x="7720" y="953"/>
                  <a:pt x="7720" y="1053"/>
                </a:cubicBezTo>
                <a:lnTo>
                  <a:pt x="3559" y="6391"/>
                </a:lnTo>
                <a:cubicBezTo>
                  <a:pt x="3559" y="6491"/>
                  <a:pt x="3334" y="6592"/>
                  <a:pt x="3234" y="6592"/>
                </a:cubicBezTo>
                <a:cubicBezTo>
                  <a:pt x="3133" y="6592"/>
                  <a:pt x="3033" y="6491"/>
                  <a:pt x="2933" y="6391"/>
                </a:cubicBezTo>
                <a:lnTo>
                  <a:pt x="427" y="3133"/>
                </a:lnTo>
                <a:cubicBezTo>
                  <a:pt x="427" y="3033"/>
                  <a:pt x="326" y="2933"/>
                  <a:pt x="326" y="2832"/>
                </a:cubicBezTo>
                <a:cubicBezTo>
                  <a:pt x="326" y="2732"/>
                  <a:pt x="427" y="2632"/>
                  <a:pt x="527" y="2506"/>
                </a:cubicBezTo>
                <a:cubicBezTo>
                  <a:pt x="627" y="2406"/>
                  <a:pt x="727" y="2406"/>
                  <a:pt x="727" y="2406"/>
                </a:cubicBezTo>
                <a:cubicBezTo>
                  <a:pt x="953" y="2406"/>
                  <a:pt x="1053" y="2506"/>
                  <a:pt x="1153" y="2632"/>
                </a:cubicBezTo>
                <a:lnTo>
                  <a:pt x="3133" y="5339"/>
                </a:lnTo>
                <a:lnTo>
                  <a:pt x="3334" y="5339"/>
                </a:lnTo>
                <a:lnTo>
                  <a:pt x="7093" y="527"/>
                </a:lnTo>
                <a:cubicBezTo>
                  <a:pt x="7093" y="426"/>
                  <a:pt x="7319" y="326"/>
                  <a:pt x="7419" y="326"/>
                </a:cubicBezTo>
                <a:close/>
                <a:moveTo>
                  <a:pt x="7419" y="0"/>
                </a:moveTo>
                <a:cubicBezTo>
                  <a:pt x="7219" y="0"/>
                  <a:pt x="6993" y="126"/>
                  <a:pt x="6793" y="326"/>
                </a:cubicBezTo>
                <a:lnTo>
                  <a:pt x="3234" y="4913"/>
                </a:lnTo>
                <a:lnTo>
                  <a:pt x="1354" y="2406"/>
                </a:lnTo>
                <a:cubicBezTo>
                  <a:pt x="1254" y="2206"/>
                  <a:pt x="1053" y="2105"/>
                  <a:pt x="727" y="2105"/>
                </a:cubicBezTo>
                <a:cubicBezTo>
                  <a:pt x="627" y="2105"/>
                  <a:pt x="527" y="2206"/>
                  <a:pt x="326" y="2306"/>
                </a:cubicBezTo>
                <a:cubicBezTo>
                  <a:pt x="101" y="2406"/>
                  <a:pt x="1" y="2632"/>
                  <a:pt x="1" y="2832"/>
                </a:cubicBezTo>
                <a:cubicBezTo>
                  <a:pt x="1" y="3033"/>
                  <a:pt x="101" y="3133"/>
                  <a:pt x="201" y="3258"/>
                </a:cubicBezTo>
                <a:lnTo>
                  <a:pt x="2707" y="6592"/>
                </a:lnTo>
                <a:cubicBezTo>
                  <a:pt x="2833" y="6792"/>
                  <a:pt x="3033" y="6892"/>
                  <a:pt x="3234" y="6892"/>
                </a:cubicBezTo>
                <a:cubicBezTo>
                  <a:pt x="3459" y="6892"/>
                  <a:pt x="3660" y="6792"/>
                  <a:pt x="3860" y="6592"/>
                </a:cubicBezTo>
                <a:lnTo>
                  <a:pt x="7945" y="1253"/>
                </a:lnTo>
                <a:cubicBezTo>
                  <a:pt x="8046" y="1053"/>
                  <a:pt x="8146" y="953"/>
                  <a:pt x="8146" y="752"/>
                </a:cubicBezTo>
                <a:cubicBezTo>
                  <a:pt x="8146" y="527"/>
                  <a:pt x="8046" y="326"/>
                  <a:pt x="7845" y="226"/>
                </a:cubicBezTo>
                <a:cubicBezTo>
                  <a:pt x="7720" y="126"/>
                  <a:pt x="7519" y="0"/>
                  <a:pt x="7419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61"/>
          <p:cNvSpPr/>
          <p:nvPr/>
        </p:nvSpPr>
        <p:spPr>
          <a:xfrm>
            <a:off x="7544050" y="2707594"/>
            <a:ext cx="296889" cy="268658"/>
          </a:xfrm>
          <a:custGeom>
            <a:rect b="b" l="l" r="r" t="t"/>
            <a:pathLst>
              <a:path extrusionOk="0" h="17545" w="20578">
                <a:moveTo>
                  <a:pt x="4587" y="0"/>
                </a:moveTo>
                <a:cubicBezTo>
                  <a:pt x="2081" y="0"/>
                  <a:pt x="1" y="2081"/>
                  <a:pt x="1" y="4587"/>
                </a:cubicBezTo>
                <a:lnTo>
                  <a:pt x="1" y="9173"/>
                </a:lnTo>
                <a:cubicBezTo>
                  <a:pt x="1" y="11680"/>
                  <a:pt x="2081" y="13685"/>
                  <a:pt x="4587" y="13685"/>
                </a:cubicBezTo>
                <a:lnTo>
                  <a:pt x="6993" y="13685"/>
                </a:lnTo>
                <a:cubicBezTo>
                  <a:pt x="6993" y="13685"/>
                  <a:pt x="7620" y="15765"/>
                  <a:pt x="5941" y="17018"/>
                </a:cubicBezTo>
                <a:cubicBezTo>
                  <a:pt x="5740" y="17219"/>
                  <a:pt x="5840" y="17544"/>
                  <a:pt x="6166" y="17544"/>
                </a:cubicBezTo>
                <a:cubicBezTo>
                  <a:pt x="7620" y="17444"/>
                  <a:pt x="10126" y="16918"/>
                  <a:pt x="10853" y="13685"/>
                </a:cubicBezTo>
                <a:lnTo>
                  <a:pt x="15966" y="13685"/>
                </a:lnTo>
                <a:cubicBezTo>
                  <a:pt x="18472" y="13685"/>
                  <a:pt x="20577" y="11680"/>
                  <a:pt x="20577" y="9173"/>
                </a:cubicBezTo>
                <a:lnTo>
                  <a:pt x="20577" y="4587"/>
                </a:lnTo>
                <a:cubicBezTo>
                  <a:pt x="20577" y="2081"/>
                  <a:pt x="18472" y="0"/>
                  <a:pt x="15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61"/>
          <p:cNvSpPr/>
          <p:nvPr/>
        </p:nvSpPr>
        <p:spPr>
          <a:xfrm>
            <a:off x="7542608" y="2706063"/>
            <a:ext cx="299775" cy="271720"/>
          </a:xfrm>
          <a:custGeom>
            <a:rect b="b" l="l" r="r" t="t"/>
            <a:pathLst>
              <a:path extrusionOk="0" h="17745" w="20778">
                <a:moveTo>
                  <a:pt x="16066" y="301"/>
                </a:moveTo>
                <a:cubicBezTo>
                  <a:pt x="17319" y="301"/>
                  <a:pt x="18371" y="827"/>
                  <a:pt x="19199" y="1554"/>
                </a:cubicBezTo>
                <a:cubicBezTo>
                  <a:pt x="19950" y="2381"/>
                  <a:pt x="20452" y="3434"/>
                  <a:pt x="20452" y="4687"/>
                </a:cubicBezTo>
                <a:lnTo>
                  <a:pt x="20452" y="9273"/>
                </a:lnTo>
                <a:cubicBezTo>
                  <a:pt x="20452" y="10426"/>
                  <a:pt x="19950" y="11579"/>
                  <a:pt x="19199" y="12306"/>
                </a:cubicBezTo>
                <a:cubicBezTo>
                  <a:pt x="18371" y="13158"/>
                  <a:pt x="17319" y="13659"/>
                  <a:pt x="16066" y="13659"/>
                </a:cubicBezTo>
                <a:lnTo>
                  <a:pt x="10953" y="13659"/>
                </a:lnTo>
                <a:cubicBezTo>
                  <a:pt x="10853" y="13659"/>
                  <a:pt x="10853" y="13659"/>
                  <a:pt x="10752" y="13785"/>
                </a:cubicBezTo>
                <a:cubicBezTo>
                  <a:pt x="10427" y="15339"/>
                  <a:pt x="9600" y="16291"/>
                  <a:pt x="8772" y="16792"/>
                </a:cubicBezTo>
                <a:cubicBezTo>
                  <a:pt x="7920" y="17319"/>
                  <a:pt x="6993" y="17419"/>
                  <a:pt x="6266" y="17419"/>
                </a:cubicBezTo>
                <a:lnTo>
                  <a:pt x="6166" y="17419"/>
                </a:lnTo>
                <a:lnTo>
                  <a:pt x="6166" y="17319"/>
                </a:lnTo>
                <a:lnTo>
                  <a:pt x="6166" y="17218"/>
                </a:lnTo>
                <a:cubicBezTo>
                  <a:pt x="7093" y="16492"/>
                  <a:pt x="7294" y="15439"/>
                  <a:pt x="7294" y="14712"/>
                </a:cubicBezTo>
                <a:cubicBezTo>
                  <a:pt x="7294" y="14186"/>
                  <a:pt x="7193" y="13785"/>
                  <a:pt x="7193" y="13785"/>
                </a:cubicBezTo>
                <a:cubicBezTo>
                  <a:pt x="7193" y="13659"/>
                  <a:pt x="7093" y="13659"/>
                  <a:pt x="7093" y="13659"/>
                </a:cubicBezTo>
                <a:lnTo>
                  <a:pt x="4687" y="13659"/>
                </a:lnTo>
                <a:cubicBezTo>
                  <a:pt x="3434" y="13659"/>
                  <a:pt x="2406" y="13158"/>
                  <a:pt x="1554" y="12306"/>
                </a:cubicBezTo>
                <a:cubicBezTo>
                  <a:pt x="828" y="11579"/>
                  <a:pt x="301" y="10426"/>
                  <a:pt x="301" y="9273"/>
                </a:cubicBezTo>
                <a:lnTo>
                  <a:pt x="301" y="4687"/>
                </a:lnTo>
                <a:cubicBezTo>
                  <a:pt x="301" y="3434"/>
                  <a:pt x="828" y="2381"/>
                  <a:pt x="1554" y="1554"/>
                </a:cubicBezTo>
                <a:cubicBezTo>
                  <a:pt x="2406" y="827"/>
                  <a:pt x="3434" y="301"/>
                  <a:pt x="4687" y="301"/>
                </a:cubicBezTo>
                <a:close/>
                <a:moveTo>
                  <a:pt x="4687" y="0"/>
                </a:moveTo>
                <a:cubicBezTo>
                  <a:pt x="2081" y="0"/>
                  <a:pt x="0" y="2080"/>
                  <a:pt x="0" y="4687"/>
                </a:cubicBezTo>
                <a:lnTo>
                  <a:pt x="0" y="9273"/>
                </a:lnTo>
                <a:cubicBezTo>
                  <a:pt x="0" y="11780"/>
                  <a:pt x="2081" y="13985"/>
                  <a:pt x="4687" y="13985"/>
                </a:cubicBezTo>
                <a:lnTo>
                  <a:pt x="6947" y="13985"/>
                </a:lnTo>
                <a:cubicBezTo>
                  <a:pt x="6993" y="14130"/>
                  <a:pt x="6993" y="14384"/>
                  <a:pt x="6993" y="14712"/>
                </a:cubicBezTo>
                <a:cubicBezTo>
                  <a:pt x="6993" y="15439"/>
                  <a:pt x="6893" y="16291"/>
                  <a:pt x="5940" y="17018"/>
                </a:cubicBezTo>
                <a:cubicBezTo>
                  <a:pt x="5840" y="17118"/>
                  <a:pt x="5840" y="17218"/>
                  <a:pt x="5840" y="17319"/>
                </a:cubicBezTo>
                <a:cubicBezTo>
                  <a:pt x="5840" y="17419"/>
                  <a:pt x="5840" y="17544"/>
                  <a:pt x="5940" y="17644"/>
                </a:cubicBezTo>
                <a:cubicBezTo>
                  <a:pt x="6041" y="17745"/>
                  <a:pt x="6166" y="17745"/>
                  <a:pt x="6266" y="17745"/>
                </a:cubicBezTo>
                <a:cubicBezTo>
                  <a:pt x="6993" y="17745"/>
                  <a:pt x="8046" y="17644"/>
                  <a:pt x="8973" y="17018"/>
                </a:cubicBezTo>
                <a:cubicBezTo>
                  <a:pt x="9905" y="16503"/>
                  <a:pt x="10717" y="15484"/>
                  <a:pt x="11033" y="13985"/>
                </a:cubicBezTo>
                <a:lnTo>
                  <a:pt x="16066" y="13985"/>
                </a:lnTo>
                <a:cubicBezTo>
                  <a:pt x="18697" y="13985"/>
                  <a:pt x="20778" y="11780"/>
                  <a:pt x="20778" y="9273"/>
                </a:cubicBezTo>
                <a:lnTo>
                  <a:pt x="20778" y="4687"/>
                </a:lnTo>
                <a:cubicBezTo>
                  <a:pt x="20778" y="2080"/>
                  <a:pt x="18697" y="0"/>
                  <a:pt x="16066" y="0"/>
                </a:cubicBezTo>
                <a:close/>
              </a:path>
            </a:pathLst>
          </a:custGeom>
          <a:solidFill>
            <a:srgbClr val="28257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61"/>
          <p:cNvSpPr/>
          <p:nvPr/>
        </p:nvSpPr>
        <p:spPr>
          <a:xfrm>
            <a:off x="6007348" y="3364597"/>
            <a:ext cx="292186" cy="9616"/>
          </a:xfrm>
          <a:custGeom>
            <a:rect b="b" l="l" r="r" t="t"/>
            <a:pathLst>
              <a:path extrusionOk="0" h="628" w="20252">
                <a:moveTo>
                  <a:pt x="302" y="1"/>
                </a:moveTo>
                <a:cubicBezTo>
                  <a:pt x="101" y="1"/>
                  <a:pt x="1" y="227"/>
                  <a:pt x="1" y="327"/>
                </a:cubicBezTo>
                <a:cubicBezTo>
                  <a:pt x="1" y="527"/>
                  <a:pt x="101" y="628"/>
                  <a:pt x="302" y="628"/>
                </a:cubicBezTo>
                <a:lnTo>
                  <a:pt x="19951" y="628"/>
                </a:lnTo>
                <a:cubicBezTo>
                  <a:pt x="20051" y="628"/>
                  <a:pt x="20252" y="527"/>
                  <a:pt x="20252" y="327"/>
                </a:cubicBezTo>
                <a:cubicBezTo>
                  <a:pt x="20252" y="227"/>
                  <a:pt x="20051" y="1"/>
                  <a:pt x="199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